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4" r:id="rId4"/>
  </p:sldMasterIdLst>
  <p:notesMasterIdLst>
    <p:notesMasterId r:id="rId11"/>
  </p:notesMasterIdLst>
  <p:handoutMasterIdLst>
    <p:handoutMasterId r:id="rId12"/>
  </p:handoutMasterIdLst>
  <p:sldIdLst>
    <p:sldId id="2147308386" r:id="rId5"/>
    <p:sldId id="2147308439" r:id="rId6"/>
    <p:sldId id="2147308447" r:id="rId7"/>
    <p:sldId id="2147308444" r:id="rId8"/>
    <p:sldId id="2147308448" r:id="rId9"/>
    <p:sldId id="2147308445" r:id="rId10"/>
  </p:sldIdLst>
  <p:sldSz cx="18288000" cy="10287000"/>
  <p:notesSz cx="7010400" cy="9296400"/>
  <p:defaultTextStyle>
    <a:defPPr>
      <a:defRPr lang="en-US"/>
    </a:defPPr>
    <a:lvl1pPr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761970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1523939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2285909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3047878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3809848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6pPr>
    <a:lvl7pPr marL="4571817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7pPr>
    <a:lvl8pPr marL="5333787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8pPr>
    <a:lvl9pPr marL="6095756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3" userDrawn="1">
          <p15:clr>
            <a:srgbClr val="A4A3A4"/>
          </p15:clr>
        </p15:guide>
        <p15:guide id="2" orient="horz" pos="5083" userDrawn="1">
          <p15:clr>
            <a:srgbClr val="A4A3A4"/>
          </p15:clr>
        </p15:guide>
        <p15:guide id="3" orient="horz" pos="5315" userDrawn="1">
          <p15:clr>
            <a:srgbClr val="A4A3A4"/>
          </p15:clr>
        </p15:guide>
        <p15:guide id="4" pos="9092" userDrawn="1">
          <p15:clr>
            <a:srgbClr val="A4A3A4"/>
          </p15:clr>
        </p15:guide>
        <p15:guide id="5" orient="horz" pos="1625" userDrawn="1">
          <p15:clr>
            <a:srgbClr val="A4A3A4"/>
          </p15:clr>
        </p15:guide>
        <p15:guide id="6" pos="576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DEDEDE"/>
    <a:srgbClr val="F8F8F8"/>
    <a:srgbClr val="B3B3B3"/>
    <a:srgbClr val="6E6E6E"/>
    <a:srgbClr val="0071C5"/>
    <a:srgbClr val="4A4A4A"/>
    <a:srgbClr val="0C34BD"/>
    <a:srgbClr val="5D1682"/>
    <a:srgbClr val="0085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D6221F-7F00-4DF8-B0C4-B4AED08C51D3}" v="3" dt="2020-08-10T22:02:39.0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5" autoAdjust="0"/>
    <p:restoredTop sz="94660"/>
  </p:normalViewPr>
  <p:slideViewPr>
    <p:cSldViewPr snapToGrid="0">
      <p:cViewPr varScale="1">
        <p:scale>
          <a:sx n="53" d="100"/>
          <a:sy n="53" d="100"/>
        </p:scale>
        <p:origin x="120" y="558"/>
      </p:cViewPr>
      <p:guideLst>
        <p:guide orient="horz" pos="2193"/>
        <p:guide orient="horz" pos="5083"/>
        <p:guide orient="horz" pos="5315"/>
        <p:guide pos="9092"/>
        <p:guide orient="horz" pos="1625"/>
        <p:guide pos="576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5434520" y="8767094"/>
            <a:ext cx="1083012" cy="200064"/>
            <a:chOff x="8775700" y="3552825"/>
            <a:chExt cx="5156200" cy="952500"/>
          </a:xfrm>
        </p:grpSpPr>
        <p:sp>
          <p:nvSpPr>
            <p:cNvPr id="5" name="Freeform 4"/>
            <p:cNvSpPr>
              <a:spLocks noEditPoints="1"/>
            </p:cNvSpPr>
            <p:nvPr/>
          </p:nvSpPr>
          <p:spPr bwMode="auto">
            <a:xfrm>
              <a:off x="13817600" y="4265613"/>
              <a:ext cx="114300" cy="111125"/>
            </a:xfrm>
            <a:custGeom>
              <a:avLst/>
              <a:gdLst>
                <a:gd name="T0" fmla="*/ 59 w 144"/>
                <a:gd name="T1" fmla="*/ 63 h 139"/>
                <a:gd name="T2" fmla="*/ 79 w 144"/>
                <a:gd name="T3" fmla="*/ 63 h 139"/>
                <a:gd name="T4" fmla="*/ 85 w 144"/>
                <a:gd name="T5" fmla="*/ 61 h 139"/>
                <a:gd name="T6" fmla="*/ 87 w 144"/>
                <a:gd name="T7" fmla="*/ 53 h 139"/>
                <a:gd name="T8" fmla="*/ 83 w 144"/>
                <a:gd name="T9" fmla="*/ 47 h 139"/>
                <a:gd name="T10" fmla="*/ 75 w 144"/>
                <a:gd name="T11" fmla="*/ 45 h 139"/>
                <a:gd name="T12" fmla="*/ 59 w 144"/>
                <a:gd name="T13" fmla="*/ 45 h 139"/>
                <a:gd name="T14" fmla="*/ 73 w 144"/>
                <a:gd name="T15" fmla="*/ 33 h 139"/>
                <a:gd name="T16" fmla="*/ 101 w 144"/>
                <a:gd name="T17" fmla="*/ 41 h 139"/>
                <a:gd name="T18" fmla="*/ 103 w 144"/>
                <a:gd name="T19" fmla="*/ 61 h 139"/>
                <a:gd name="T20" fmla="*/ 99 w 144"/>
                <a:gd name="T21" fmla="*/ 68 h 139"/>
                <a:gd name="T22" fmla="*/ 91 w 144"/>
                <a:gd name="T23" fmla="*/ 74 h 139"/>
                <a:gd name="T24" fmla="*/ 105 w 144"/>
                <a:gd name="T25" fmla="*/ 106 h 139"/>
                <a:gd name="T26" fmla="*/ 67 w 144"/>
                <a:gd name="T27" fmla="*/ 76 h 139"/>
                <a:gd name="T28" fmla="*/ 59 w 144"/>
                <a:gd name="T29" fmla="*/ 106 h 139"/>
                <a:gd name="T30" fmla="*/ 44 w 144"/>
                <a:gd name="T31" fmla="*/ 33 h 139"/>
                <a:gd name="T32" fmla="*/ 51 w 144"/>
                <a:gd name="T33" fmla="*/ 21 h 139"/>
                <a:gd name="T34" fmla="*/ 24 w 144"/>
                <a:gd name="T35" fmla="*/ 49 h 139"/>
                <a:gd name="T36" fmla="*/ 24 w 144"/>
                <a:gd name="T37" fmla="*/ 92 h 139"/>
                <a:gd name="T38" fmla="*/ 51 w 144"/>
                <a:gd name="T39" fmla="*/ 120 h 139"/>
                <a:gd name="T40" fmla="*/ 71 w 144"/>
                <a:gd name="T41" fmla="*/ 124 h 139"/>
                <a:gd name="T42" fmla="*/ 109 w 144"/>
                <a:gd name="T43" fmla="*/ 108 h 139"/>
                <a:gd name="T44" fmla="*/ 122 w 144"/>
                <a:gd name="T45" fmla="*/ 70 h 139"/>
                <a:gd name="T46" fmla="*/ 109 w 144"/>
                <a:gd name="T47" fmla="*/ 31 h 139"/>
                <a:gd name="T48" fmla="*/ 71 w 144"/>
                <a:gd name="T49" fmla="*/ 17 h 139"/>
                <a:gd name="T50" fmla="*/ 95 w 144"/>
                <a:gd name="T51" fmla="*/ 3 h 139"/>
                <a:gd name="T52" fmla="*/ 130 w 144"/>
                <a:gd name="T53" fmla="*/ 27 h 139"/>
                <a:gd name="T54" fmla="*/ 144 w 144"/>
                <a:gd name="T55" fmla="*/ 70 h 139"/>
                <a:gd name="T56" fmla="*/ 130 w 144"/>
                <a:gd name="T57" fmla="*/ 114 h 139"/>
                <a:gd name="T58" fmla="*/ 95 w 144"/>
                <a:gd name="T59" fmla="*/ 135 h 139"/>
                <a:gd name="T60" fmla="*/ 50 w 144"/>
                <a:gd name="T61" fmla="*/ 135 h 139"/>
                <a:gd name="T62" fmla="*/ 14 w 144"/>
                <a:gd name="T63" fmla="*/ 114 h 139"/>
                <a:gd name="T64" fmla="*/ 0 w 144"/>
                <a:gd name="T65" fmla="*/ 70 h 139"/>
                <a:gd name="T66" fmla="*/ 14 w 144"/>
                <a:gd name="T67" fmla="*/ 27 h 139"/>
                <a:gd name="T68" fmla="*/ 50 w 144"/>
                <a:gd name="T69" fmla="*/ 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139">
                  <a:moveTo>
                    <a:pt x="59" y="45"/>
                  </a:moveTo>
                  <a:lnTo>
                    <a:pt x="59" y="63"/>
                  </a:lnTo>
                  <a:lnTo>
                    <a:pt x="75" y="63"/>
                  </a:lnTo>
                  <a:lnTo>
                    <a:pt x="79" y="63"/>
                  </a:lnTo>
                  <a:lnTo>
                    <a:pt x="83" y="63"/>
                  </a:lnTo>
                  <a:lnTo>
                    <a:pt x="85" y="61"/>
                  </a:lnTo>
                  <a:lnTo>
                    <a:pt x="87" y="57"/>
                  </a:lnTo>
                  <a:lnTo>
                    <a:pt x="87" y="53"/>
                  </a:lnTo>
                  <a:lnTo>
                    <a:pt x="85" y="49"/>
                  </a:lnTo>
                  <a:lnTo>
                    <a:pt x="83" y="47"/>
                  </a:lnTo>
                  <a:lnTo>
                    <a:pt x="79" y="45"/>
                  </a:lnTo>
                  <a:lnTo>
                    <a:pt x="75" y="45"/>
                  </a:lnTo>
                  <a:lnTo>
                    <a:pt x="71" y="45"/>
                  </a:lnTo>
                  <a:lnTo>
                    <a:pt x="59" y="45"/>
                  </a:lnTo>
                  <a:close/>
                  <a:moveTo>
                    <a:pt x="44" y="33"/>
                  </a:moveTo>
                  <a:lnTo>
                    <a:pt x="73" y="33"/>
                  </a:lnTo>
                  <a:lnTo>
                    <a:pt x="89" y="35"/>
                  </a:lnTo>
                  <a:lnTo>
                    <a:pt x="101" y="41"/>
                  </a:lnTo>
                  <a:lnTo>
                    <a:pt x="105" y="55"/>
                  </a:lnTo>
                  <a:lnTo>
                    <a:pt x="103" y="61"/>
                  </a:lnTo>
                  <a:lnTo>
                    <a:pt x="101" y="67"/>
                  </a:lnTo>
                  <a:lnTo>
                    <a:pt x="99" y="68"/>
                  </a:lnTo>
                  <a:lnTo>
                    <a:pt x="95" y="72"/>
                  </a:lnTo>
                  <a:lnTo>
                    <a:pt x="91" y="74"/>
                  </a:lnTo>
                  <a:lnTo>
                    <a:pt x="85" y="74"/>
                  </a:lnTo>
                  <a:lnTo>
                    <a:pt x="105" y="106"/>
                  </a:lnTo>
                  <a:lnTo>
                    <a:pt x="85" y="106"/>
                  </a:lnTo>
                  <a:lnTo>
                    <a:pt x="67" y="76"/>
                  </a:lnTo>
                  <a:lnTo>
                    <a:pt x="59" y="76"/>
                  </a:lnTo>
                  <a:lnTo>
                    <a:pt x="59" y="106"/>
                  </a:lnTo>
                  <a:lnTo>
                    <a:pt x="44" y="106"/>
                  </a:lnTo>
                  <a:lnTo>
                    <a:pt x="44" y="33"/>
                  </a:lnTo>
                  <a:close/>
                  <a:moveTo>
                    <a:pt x="71" y="17"/>
                  </a:moveTo>
                  <a:lnTo>
                    <a:pt x="51" y="21"/>
                  </a:lnTo>
                  <a:lnTo>
                    <a:pt x="36" y="31"/>
                  </a:lnTo>
                  <a:lnTo>
                    <a:pt x="24" y="49"/>
                  </a:lnTo>
                  <a:lnTo>
                    <a:pt x="20" y="70"/>
                  </a:lnTo>
                  <a:lnTo>
                    <a:pt x="24" y="92"/>
                  </a:lnTo>
                  <a:lnTo>
                    <a:pt x="36" y="108"/>
                  </a:lnTo>
                  <a:lnTo>
                    <a:pt x="51" y="120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91" y="120"/>
                  </a:lnTo>
                  <a:lnTo>
                    <a:pt x="109" y="108"/>
                  </a:lnTo>
                  <a:lnTo>
                    <a:pt x="118" y="92"/>
                  </a:lnTo>
                  <a:lnTo>
                    <a:pt x="122" y="70"/>
                  </a:lnTo>
                  <a:lnTo>
                    <a:pt x="118" y="49"/>
                  </a:lnTo>
                  <a:lnTo>
                    <a:pt x="109" y="31"/>
                  </a:lnTo>
                  <a:lnTo>
                    <a:pt x="91" y="21"/>
                  </a:lnTo>
                  <a:lnTo>
                    <a:pt x="71" y="17"/>
                  </a:lnTo>
                  <a:close/>
                  <a:moveTo>
                    <a:pt x="71" y="0"/>
                  </a:moveTo>
                  <a:lnTo>
                    <a:pt x="95" y="3"/>
                  </a:lnTo>
                  <a:lnTo>
                    <a:pt x="114" y="11"/>
                  </a:lnTo>
                  <a:lnTo>
                    <a:pt x="130" y="27"/>
                  </a:lnTo>
                  <a:lnTo>
                    <a:pt x="140" y="45"/>
                  </a:lnTo>
                  <a:lnTo>
                    <a:pt x="144" y="70"/>
                  </a:lnTo>
                  <a:lnTo>
                    <a:pt x="140" y="94"/>
                  </a:lnTo>
                  <a:lnTo>
                    <a:pt x="130" y="114"/>
                  </a:lnTo>
                  <a:lnTo>
                    <a:pt x="114" y="128"/>
                  </a:lnTo>
                  <a:lnTo>
                    <a:pt x="95" y="135"/>
                  </a:lnTo>
                  <a:lnTo>
                    <a:pt x="71" y="139"/>
                  </a:lnTo>
                  <a:lnTo>
                    <a:pt x="50" y="135"/>
                  </a:lnTo>
                  <a:lnTo>
                    <a:pt x="30" y="128"/>
                  </a:lnTo>
                  <a:lnTo>
                    <a:pt x="14" y="114"/>
                  </a:lnTo>
                  <a:lnTo>
                    <a:pt x="4" y="94"/>
                  </a:lnTo>
                  <a:lnTo>
                    <a:pt x="0" y="70"/>
                  </a:lnTo>
                  <a:lnTo>
                    <a:pt x="4" y="45"/>
                  </a:lnTo>
                  <a:lnTo>
                    <a:pt x="14" y="27"/>
                  </a:lnTo>
                  <a:lnTo>
                    <a:pt x="30" y="11"/>
                  </a:lnTo>
                  <a:lnTo>
                    <a:pt x="50" y="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0447338" y="3732213"/>
              <a:ext cx="3333750" cy="625475"/>
            </a:xfrm>
            <a:custGeom>
              <a:avLst/>
              <a:gdLst>
                <a:gd name="T0" fmla="*/ 2325 w 4200"/>
                <a:gd name="T1" fmla="*/ 618 h 788"/>
                <a:gd name="T2" fmla="*/ 2465 w 4200"/>
                <a:gd name="T3" fmla="*/ 616 h 788"/>
                <a:gd name="T4" fmla="*/ 2540 w 4200"/>
                <a:gd name="T5" fmla="*/ 597 h 788"/>
                <a:gd name="T6" fmla="*/ 2599 w 4200"/>
                <a:gd name="T7" fmla="*/ 555 h 788"/>
                <a:gd name="T8" fmla="*/ 2635 w 4200"/>
                <a:gd name="T9" fmla="*/ 488 h 788"/>
                <a:gd name="T10" fmla="*/ 2648 w 4200"/>
                <a:gd name="T11" fmla="*/ 396 h 788"/>
                <a:gd name="T12" fmla="*/ 2635 w 4200"/>
                <a:gd name="T13" fmla="*/ 301 h 788"/>
                <a:gd name="T14" fmla="*/ 2599 w 4200"/>
                <a:gd name="T15" fmla="*/ 236 h 788"/>
                <a:gd name="T16" fmla="*/ 2540 w 4200"/>
                <a:gd name="T17" fmla="*/ 193 h 788"/>
                <a:gd name="T18" fmla="*/ 2465 w 4200"/>
                <a:gd name="T19" fmla="*/ 173 h 788"/>
                <a:gd name="T20" fmla="*/ 2325 w 4200"/>
                <a:gd name="T21" fmla="*/ 171 h 788"/>
                <a:gd name="T22" fmla="*/ 3597 w 4200"/>
                <a:gd name="T23" fmla="*/ 512 h 788"/>
                <a:gd name="T24" fmla="*/ 3735 w 4200"/>
                <a:gd name="T25" fmla="*/ 143 h 788"/>
                <a:gd name="T26" fmla="*/ 4200 w 4200"/>
                <a:gd name="T27" fmla="*/ 786 h 788"/>
                <a:gd name="T28" fmla="*/ 3916 w 4200"/>
                <a:gd name="T29" fmla="*/ 648 h 788"/>
                <a:gd name="T30" fmla="*/ 3501 w 4200"/>
                <a:gd name="T31" fmla="*/ 786 h 788"/>
                <a:gd name="T32" fmla="*/ 3592 w 4200"/>
                <a:gd name="T33" fmla="*/ 0 h 788"/>
                <a:gd name="T34" fmla="*/ 2969 w 4200"/>
                <a:gd name="T35" fmla="*/ 0 h 788"/>
                <a:gd name="T36" fmla="*/ 3190 w 4200"/>
                <a:gd name="T37" fmla="*/ 788 h 788"/>
                <a:gd name="T38" fmla="*/ 2969 w 4200"/>
                <a:gd name="T39" fmla="*/ 0 h 788"/>
                <a:gd name="T40" fmla="*/ 2416 w 4200"/>
                <a:gd name="T41" fmla="*/ 0 h 788"/>
                <a:gd name="T42" fmla="*/ 2554 w 4200"/>
                <a:gd name="T43" fmla="*/ 7 h 788"/>
                <a:gd name="T44" fmla="*/ 2666 w 4200"/>
                <a:gd name="T45" fmla="*/ 33 h 788"/>
                <a:gd name="T46" fmla="*/ 2757 w 4200"/>
                <a:gd name="T47" fmla="*/ 90 h 788"/>
                <a:gd name="T48" fmla="*/ 2818 w 4200"/>
                <a:gd name="T49" fmla="*/ 173 h 788"/>
                <a:gd name="T50" fmla="*/ 2853 w 4200"/>
                <a:gd name="T51" fmla="*/ 277 h 788"/>
                <a:gd name="T52" fmla="*/ 2865 w 4200"/>
                <a:gd name="T53" fmla="*/ 402 h 788"/>
                <a:gd name="T54" fmla="*/ 2855 w 4200"/>
                <a:gd name="T55" fmla="*/ 518 h 788"/>
                <a:gd name="T56" fmla="*/ 2828 w 4200"/>
                <a:gd name="T57" fmla="*/ 614 h 788"/>
                <a:gd name="T58" fmla="*/ 2786 w 4200"/>
                <a:gd name="T59" fmla="*/ 683 h 788"/>
                <a:gd name="T60" fmla="*/ 2735 w 4200"/>
                <a:gd name="T61" fmla="*/ 731 h 788"/>
                <a:gd name="T62" fmla="*/ 2672 w 4200"/>
                <a:gd name="T63" fmla="*/ 762 h 788"/>
                <a:gd name="T64" fmla="*/ 2585 w 4200"/>
                <a:gd name="T65" fmla="*/ 780 h 788"/>
                <a:gd name="T66" fmla="*/ 2465 w 4200"/>
                <a:gd name="T67" fmla="*/ 788 h 788"/>
                <a:gd name="T68" fmla="*/ 2105 w 4200"/>
                <a:gd name="T69" fmla="*/ 0 h 788"/>
                <a:gd name="T70" fmla="*/ 1063 w 4200"/>
                <a:gd name="T71" fmla="*/ 0 h 788"/>
                <a:gd name="T72" fmla="*/ 1428 w 4200"/>
                <a:gd name="T73" fmla="*/ 0 h 788"/>
                <a:gd name="T74" fmla="*/ 1398 w 4200"/>
                <a:gd name="T75" fmla="*/ 788 h 788"/>
                <a:gd name="T76" fmla="*/ 825 w 4200"/>
                <a:gd name="T77" fmla="*/ 0 h 788"/>
                <a:gd name="T78" fmla="*/ 1969 w 4200"/>
                <a:gd name="T79" fmla="*/ 0 h 788"/>
                <a:gd name="T80" fmla="*/ 1747 w 4200"/>
                <a:gd name="T81" fmla="*/ 788 h 788"/>
                <a:gd name="T82" fmla="*/ 0 w 4200"/>
                <a:gd name="T83" fmla="*/ 0 h 788"/>
                <a:gd name="T84" fmla="*/ 441 w 4200"/>
                <a:gd name="T85" fmla="*/ 0 h 788"/>
                <a:gd name="T86" fmla="*/ 522 w 4200"/>
                <a:gd name="T87" fmla="*/ 7 h 788"/>
                <a:gd name="T88" fmla="*/ 599 w 4200"/>
                <a:gd name="T89" fmla="*/ 25 h 788"/>
                <a:gd name="T90" fmla="*/ 667 w 4200"/>
                <a:gd name="T91" fmla="*/ 59 h 788"/>
                <a:gd name="T92" fmla="*/ 725 w 4200"/>
                <a:gd name="T93" fmla="*/ 112 h 788"/>
                <a:gd name="T94" fmla="*/ 766 w 4200"/>
                <a:gd name="T95" fmla="*/ 187 h 788"/>
                <a:gd name="T96" fmla="*/ 788 w 4200"/>
                <a:gd name="T97" fmla="*/ 289 h 788"/>
                <a:gd name="T98" fmla="*/ 790 w 4200"/>
                <a:gd name="T99" fmla="*/ 788 h 788"/>
                <a:gd name="T100" fmla="*/ 573 w 4200"/>
                <a:gd name="T101" fmla="*/ 427 h 788"/>
                <a:gd name="T102" fmla="*/ 567 w 4200"/>
                <a:gd name="T103" fmla="*/ 317 h 788"/>
                <a:gd name="T104" fmla="*/ 543 w 4200"/>
                <a:gd name="T105" fmla="*/ 244 h 788"/>
                <a:gd name="T106" fmla="*/ 500 w 4200"/>
                <a:gd name="T107" fmla="*/ 201 h 788"/>
                <a:gd name="T108" fmla="*/ 439 w 4200"/>
                <a:gd name="T109" fmla="*/ 179 h 788"/>
                <a:gd name="T110" fmla="*/ 224 w 4200"/>
                <a:gd name="T111" fmla="*/ 175 h 788"/>
                <a:gd name="T112" fmla="*/ 0 w 4200"/>
                <a:gd name="T113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00" h="788">
                  <a:moveTo>
                    <a:pt x="2325" y="171"/>
                  </a:moveTo>
                  <a:lnTo>
                    <a:pt x="2325" y="618"/>
                  </a:lnTo>
                  <a:lnTo>
                    <a:pt x="2420" y="618"/>
                  </a:lnTo>
                  <a:lnTo>
                    <a:pt x="2465" y="616"/>
                  </a:lnTo>
                  <a:lnTo>
                    <a:pt x="2505" y="608"/>
                  </a:lnTo>
                  <a:lnTo>
                    <a:pt x="2540" y="597"/>
                  </a:lnTo>
                  <a:lnTo>
                    <a:pt x="2572" y="579"/>
                  </a:lnTo>
                  <a:lnTo>
                    <a:pt x="2599" y="555"/>
                  </a:lnTo>
                  <a:lnTo>
                    <a:pt x="2619" y="526"/>
                  </a:lnTo>
                  <a:lnTo>
                    <a:pt x="2635" y="488"/>
                  </a:lnTo>
                  <a:lnTo>
                    <a:pt x="2644" y="445"/>
                  </a:lnTo>
                  <a:lnTo>
                    <a:pt x="2648" y="396"/>
                  </a:lnTo>
                  <a:lnTo>
                    <a:pt x="2644" y="344"/>
                  </a:lnTo>
                  <a:lnTo>
                    <a:pt x="2635" y="301"/>
                  </a:lnTo>
                  <a:lnTo>
                    <a:pt x="2619" y="266"/>
                  </a:lnTo>
                  <a:lnTo>
                    <a:pt x="2599" y="236"/>
                  </a:lnTo>
                  <a:lnTo>
                    <a:pt x="2572" y="212"/>
                  </a:lnTo>
                  <a:lnTo>
                    <a:pt x="2540" y="193"/>
                  </a:lnTo>
                  <a:lnTo>
                    <a:pt x="2505" y="181"/>
                  </a:lnTo>
                  <a:lnTo>
                    <a:pt x="2465" y="173"/>
                  </a:lnTo>
                  <a:lnTo>
                    <a:pt x="2420" y="171"/>
                  </a:lnTo>
                  <a:lnTo>
                    <a:pt x="2325" y="171"/>
                  </a:lnTo>
                  <a:close/>
                  <a:moveTo>
                    <a:pt x="3735" y="143"/>
                  </a:moveTo>
                  <a:lnTo>
                    <a:pt x="3597" y="512"/>
                  </a:lnTo>
                  <a:lnTo>
                    <a:pt x="3869" y="512"/>
                  </a:lnTo>
                  <a:lnTo>
                    <a:pt x="3735" y="143"/>
                  </a:lnTo>
                  <a:close/>
                  <a:moveTo>
                    <a:pt x="3887" y="0"/>
                  </a:moveTo>
                  <a:lnTo>
                    <a:pt x="4200" y="786"/>
                  </a:lnTo>
                  <a:lnTo>
                    <a:pt x="3962" y="786"/>
                  </a:lnTo>
                  <a:lnTo>
                    <a:pt x="3916" y="648"/>
                  </a:lnTo>
                  <a:lnTo>
                    <a:pt x="3548" y="648"/>
                  </a:lnTo>
                  <a:lnTo>
                    <a:pt x="3501" y="786"/>
                  </a:lnTo>
                  <a:lnTo>
                    <a:pt x="3280" y="786"/>
                  </a:lnTo>
                  <a:lnTo>
                    <a:pt x="3592" y="0"/>
                  </a:lnTo>
                  <a:lnTo>
                    <a:pt x="3887" y="0"/>
                  </a:lnTo>
                  <a:close/>
                  <a:moveTo>
                    <a:pt x="2969" y="0"/>
                  </a:moveTo>
                  <a:lnTo>
                    <a:pt x="3190" y="0"/>
                  </a:lnTo>
                  <a:lnTo>
                    <a:pt x="3190" y="788"/>
                  </a:lnTo>
                  <a:lnTo>
                    <a:pt x="2969" y="788"/>
                  </a:lnTo>
                  <a:lnTo>
                    <a:pt x="2969" y="0"/>
                  </a:lnTo>
                  <a:close/>
                  <a:moveTo>
                    <a:pt x="2105" y="0"/>
                  </a:moveTo>
                  <a:lnTo>
                    <a:pt x="2416" y="0"/>
                  </a:lnTo>
                  <a:lnTo>
                    <a:pt x="2489" y="2"/>
                  </a:lnTo>
                  <a:lnTo>
                    <a:pt x="2554" y="7"/>
                  </a:lnTo>
                  <a:lnTo>
                    <a:pt x="2613" y="17"/>
                  </a:lnTo>
                  <a:lnTo>
                    <a:pt x="2666" y="33"/>
                  </a:lnTo>
                  <a:lnTo>
                    <a:pt x="2713" y="57"/>
                  </a:lnTo>
                  <a:lnTo>
                    <a:pt x="2757" y="90"/>
                  </a:lnTo>
                  <a:lnTo>
                    <a:pt x="2794" y="132"/>
                  </a:lnTo>
                  <a:lnTo>
                    <a:pt x="2818" y="173"/>
                  </a:lnTo>
                  <a:lnTo>
                    <a:pt x="2839" y="222"/>
                  </a:lnTo>
                  <a:lnTo>
                    <a:pt x="2853" y="277"/>
                  </a:lnTo>
                  <a:lnTo>
                    <a:pt x="2863" y="337"/>
                  </a:lnTo>
                  <a:lnTo>
                    <a:pt x="2865" y="402"/>
                  </a:lnTo>
                  <a:lnTo>
                    <a:pt x="2863" y="461"/>
                  </a:lnTo>
                  <a:lnTo>
                    <a:pt x="2855" y="518"/>
                  </a:lnTo>
                  <a:lnTo>
                    <a:pt x="2843" y="569"/>
                  </a:lnTo>
                  <a:lnTo>
                    <a:pt x="2828" y="614"/>
                  </a:lnTo>
                  <a:lnTo>
                    <a:pt x="2810" y="654"/>
                  </a:lnTo>
                  <a:lnTo>
                    <a:pt x="2786" y="683"/>
                  </a:lnTo>
                  <a:lnTo>
                    <a:pt x="2761" y="709"/>
                  </a:lnTo>
                  <a:lnTo>
                    <a:pt x="2735" y="731"/>
                  </a:lnTo>
                  <a:lnTo>
                    <a:pt x="2705" y="748"/>
                  </a:lnTo>
                  <a:lnTo>
                    <a:pt x="2672" y="762"/>
                  </a:lnTo>
                  <a:lnTo>
                    <a:pt x="2633" y="772"/>
                  </a:lnTo>
                  <a:lnTo>
                    <a:pt x="2585" y="780"/>
                  </a:lnTo>
                  <a:lnTo>
                    <a:pt x="2530" y="786"/>
                  </a:lnTo>
                  <a:lnTo>
                    <a:pt x="2465" y="788"/>
                  </a:lnTo>
                  <a:lnTo>
                    <a:pt x="2105" y="788"/>
                  </a:lnTo>
                  <a:lnTo>
                    <a:pt x="2105" y="0"/>
                  </a:lnTo>
                  <a:close/>
                  <a:moveTo>
                    <a:pt x="825" y="0"/>
                  </a:moveTo>
                  <a:lnTo>
                    <a:pt x="1063" y="0"/>
                  </a:lnTo>
                  <a:lnTo>
                    <a:pt x="1240" y="624"/>
                  </a:lnTo>
                  <a:lnTo>
                    <a:pt x="1428" y="0"/>
                  </a:lnTo>
                  <a:lnTo>
                    <a:pt x="1654" y="0"/>
                  </a:lnTo>
                  <a:lnTo>
                    <a:pt x="1398" y="788"/>
                  </a:lnTo>
                  <a:lnTo>
                    <a:pt x="1077" y="788"/>
                  </a:lnTo>
                  <a:lnTo>
                    <a:pt x="825" y="0"/>
                  </a:lnTo>
                  <a:close/>
                  <a:moveTo>
                    <a:pt x="1747" y="0"/>
                  </a:moveTo>
                  <a:lnTo>
                    <a:pt x="1969" y="0"/>
                  </a:lnTo>
                  <a:lnTo>
                    <a:pt x="1969" y="788"/>
                  </a:lnTo>
                  <a:lnTo>
                    <a:pt x="1747" y="788"/>
                  </a:lnTo>
                  <a:lnTo>
                    <a:pt x="1747" y="0"/>
                  </a:lnTo>
                  <a:close/>
                  <a:moveTo>
                    <a:pt x="0" y="0"/>
                  </a:moveTo>
                  <a:lnTo>
                    <a:pt x="400" y="0"/>
                  </a:lnTo>
                  <a:lnTo>
                    <a:pt x="441" y="0"/>
                  </a:lnTo>
                  <a:lnTo>
                    <a:pt x="482" y="2"/>
                  </a:lnTo>
                  <a:lnTo>
                    <a:pt x="522" y="7"/>
                  </a:lnTo>
                  <a:lnTo>
                    <a:pt x="561" y="15"/>
                  </a:lnTo>
                  <a:lnTo>
                    <a:pt x="599" y="25"/>
                  </a:lnTo>
                  <a:lnTo>
                    <a:pt x="634" y="41"/>
                  </a:lnTo>
                  <a:lnTo>
                    <a:pt x="667" y="59"/>
                  </a:lnTo>
                  <a:lnTo>
                    <a:pt x="697" y="82"/>
                  </a:lnTo>
                  <a:lnTo>
                    <a:pt x="725" y="112"/>
                  </a:lnTo>
                  <a:lnTo>
                    <a:pt x="746" y="145"/>
                  </a:lnTo>
                  <a:lnTo>
                    <a:pt x="766" y="187"/>
                  </a:lnTo>
                  <a:lnTo>
                    <a:pt x="780" y="234"/>
                  </a:lnTo>
                  <a:lnTo>
                    <a:pt x="788" y="289"/>
                  </a:lnTo>
                  <a:lnTo>
                    <a:pt x="790" y="352"/>
                  </a:lnTo>
                  <a:lnTo>
                    <a:pt x="790" y="788"/>
                  </a:lnTo>
                  <a:lnTo>
                    <a:pt x="573" y="788"/>
                  </a:lnTo>
                  <a:lnTo>
                    <a:pt x="573" y="427"/>
                  </a:lnTo>
                  <a:lnTo>
                    <a:pt x="571" y="368"/>
                  </a:lnTo>
                  <a:lnTo>
                    <a:pt x="567" y="317"/>
                  </a:lnTo>
                  <a:lnTo>
                    <a:pt x="557" y="277"/>
                  </a:lnTo>
                  <a:lnTo>
                    <a:pt x="543" y="244"/>
                  </a:lnTo>
                  <a:lnTo>
                    <a:pt x="524" y="220"/>
                  </a:lnTo>
                  <a:lnTo>
                    <a:pt x="500" y="201"/>
                  </a:lnTo>
                  <a:lnTo>
                    <a:pt x="473" y="187"/>
                  </a:lnTo>
                  <a:lnTo>
                    <a:pt x="439" y="179"/>
                  </a:lnTo>
                  <a:lnTo>
                    <a:pt x="400" y="175"/>
                  </a:lnTo>
                  <a:lnTo>
                    <a:pt x="224" y="175"/>
                  </a:lnTo>
                  <a:lnTo>
                    <a:pt x="224" y="788"/>
                  </a:lnTo>
                  <a:lnTo>
                    <a:pt x="0" y="7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8775700" y="3552825"/>
              <a:ext cx="1436688" cy="952500"/>
            </a:xfrm>
            <a:custGeom>
              <a:avLst/>
              <a:gdLst>
                <a:gd name="T0" fmla="*/ 638 w 1810"/>
                <a:gd name="T1" fmla="*/ 451 h 1200"/>
                <a:gd name="T2" fmla="*/ 516 w 1810"/>
                <a:gd name="T3" fmla="*/ 502 h 1200"/>
                <a:gd name="T4" fmla="*/ 469 w 1810"/>
                <a:gd name="T5" fmla="*/ 546 h 1200"/>
                <a:gd name="T6" fmla="*/ 496 w 1810"/>
                <a:gd name="T7" fmla="*/ 613 h 1200"/>
                <a:gd name="T8" fmla="*/ 595 w 1810"/>
                <a:gd name="T9" fmla="*/ 735 h 1200"/>
                <a:gd name="T10" fmla="*/ 614 w 1810"/>
                <a:gd name="T11" fmla="*/ 851 h 1200"/>
                <a:gd name="T12" fmla="*/ 439 w 1810"/>
                <a:gd name="T13" fmla="*/ 733 h 1200"/>
                <a:gd name="T14" fmla="*/ 349 w 1810"/>
                <a:gd name="T15" fmla="*/ 595 h 1200"/>
                <a:gd name="T16" fmla="*/ 323 w 1810"/>
                <a:gd name="T17" fmla="*/ 530 h 1200"/>
                <a:gd name="T18" fmla="*/ 372 w 1810"/>
                <a:gd name="T19" fmla="*/ 485 h 1200"/>
                <a:gd name="T20" fmla="*/ 516 w 1810"/>
                <a:gd name="T21" fmla="*/ 400 h 1200"/>
                <a:gd name="T22" fmla="*/ 707 w 1810"/>
                <a:gd name="T23" fmla="*/ 248 h 1200"/>
                <a:gd name="T24" fmla="*/ 933 w 1810"/>
                <a:gd name="T25" fmla="*/ 296 h 1200"/>
                <a:gd name="T26" fmla="*/ 1097 w 1810"/>
                <a:gd name="T27" fmla="*/ 400 h 1200"/>
                <a:gd name="T28" fmla="*/ 1185 w 1810"/>
                <a:gd name="T29" fmla="*/ 489 h 1200"/>
                <a:gd name="T30" fmla="*/ 1185 w 1810"/>
                <a:gd name="T31" fmla="*/ 518 h 1200"/>
                <a:gd name="T32" fmla="*/ 1097 w 1810"/>
                <a:gd name="T33" fmla="*/ 617 h 1200"/>
                <a:gd name="T34" fmla="*/ 947 w 1810"/>
                <a:gd name="T35" fmla="*/ 737 h 1200"/>
                <a:gd name="T36" fmla="*/ 762 w 1810"/>
                <a:gd name="T37" fmla="*/ 794 h 1200"/>
                <a:gd name="T38" fmla="*/ 715 w 1810"/>
                <a:gd name="T39" fmla="*/ 459 h 1200"/>
                <a:gd name="T40" fmla="*/ 817 w 1810"/>
                <a:gd name="T41" fmla="*/ 528 h 1200"/>
                <a:gd name="T42" fmla="*/ 1038 w 1810"/>
                <a:gd name="T43" fmla="*/ 502 h 1200"/>
                <a:gd name="T44" fmla="*/ 985 w 1810"/>
                <a:gd name="T45" fmla="*/ 451 h 1200"/>
                <a:gd name="T46" fmla="*/ 839 w 1810"/>
                <a:gd name="T47" fmla="*/ 370 h 1200"/>
                <a:gd name="T48" fmla="*/ 675 w 1810"/>
                <a:gd name="T49" fmla="*/ 250 h 1200"/>
                <a:gd name="T50" fmla="*/ 603 w 1810"/>
                <a:gd name="T51" fmla="*/ 260 h 1200"/>
                <a:gd name="T52" fmla="*/ 370 w 1810"/>
                <a:gd name="T53" fmla="*/ 349 h 1200"/>
                <a:gd name="T54" fmla="*/ 232 w 1810"/>
                <a:gd name="T55" fmla="*/ 461 h 1200"/>
                <a:gd name="T56" fmla="*/ 185 w 1810"/>
                <a:gd name="T57" fmla="*/ 516 h 1200"/>
                <a:gd name="T58" fmla="*/ 211 w 1810"/>
                <a:gd name="T59" fmla="*/ 581 h 1200"/>
                <a:gd name="T60" fmla="*/ 293 w 1810"/>
                <a:gd name="T61" fmla="*/ 723 h 1200"/>
                <a:gd name="T62" fmla="*/ 445 w 1810"/>
                <a:gd name="T63" fmla="*/ 877 h 1200"/>
                <a:gd name="T64" fmla="*/ 675 w 1810"/>
                <a:gd name="T65" fmla="*/ 966 h 1200"/>
                <a:gd name="T66" fmla="*/ 453 w 1810"/>
                <a:gd name="T67" fmla="*/ 1001 h 1200"/>
                <a:gd name="T68" fmla="*/ 232 w 1810"/>
                <a:gd name="T69" fmla="*/ 849 h 1200"/>
                <a:gd name="T70" fmla="*/ 89 w 1810"/>
                <a:gd name="T71" fmla="*/ 674 h 1200"/>
                <a:gd name="T72" fmla="*/ 16 w 1810"/>
                <a:gd name="T73" fmla="*/ 536 h 1200"/>
                <a:gd name="T74" fmla="*/ 4 w 1810"/>
                <a:gd name="T75" fmla="*/ 495 h 1200"/>
                <a:gd name="T76" fmla="*/ 85 w 1810"/>
                <a:gd name="T77" fmla="*/ 426 h 1200"/>
                <a:gd name="T78" fmla="*/ 250 w 1810"/>
                <a:gd name="T79" fmla="*/ 311 h 1200"/>
                <a:gd name="T80" fmla="*/ 478 w 1810"/>
                <a:gd name="T81" fmla="*/ 205 h 1200"/>
                <a:gd name="T82" fmla="*/ 675 w 1810"/>
                <a:gd name="T83" fmla="*/ 0 h 1200"/>
                <a:gd name="T84" fmla="*/ 675 w 1810"/>
                <a:gd name="T85" fmla="*/ 1058 h 1200"/>
                <a:gd name="T86" fmla="*/ 977 w 1810"/>
                <a:gd name="T87" fmla="*/ 1038 h 1200"/>
                <a:gd name="T88" fmla="*/ 1321 w 1810"/>
                <a:gd name="T89" fmla="*/ 946 h 1200"/>
                <a:gd name="T90" fmla="*/ 1619 w 1810"/>
                <a:gd name="T91" fmla="*/ 802 h 1200"/>
                <a:gd name="T92" fmla="*/ 1605 w 1810"/>
                <a:gd name="T93" fmla="*/ 717 h 1200"/>
                <a:gd name="T94" fmla="*/ 1485 w 1810"/>
                <a:gd name="T95" fmla="*/ 648 h 1200"/>
                <a:gd name="T96" fmla="*/ 1276 w 1810"/>
                <a:gd name="T97" fmla="*/ 788 h 1200"/>
                <a:gd name="T98" fmla="*/ 992 w 1810"/>
                <a:gd name="T99" fmla="*/ 932 h 1200"/>
                <a:gd name="T100" fmla="*/ 709 w 1810"/>
                <a:gd name="T101" fmla="*/ 969 h 1200"/>
                <a:gd name="T102" fmla="*/ 758 w 1810"/>
                <a:gd name="T103" fmla="*/ 873 h 1200"/>
                <a:gd name="T104" fmla="*/ 979 w 1810"/>
                <a:gd name="T105" fmla="*/ 820 h 1200"/>
                <a:gd name="T106" fmla="*/ 1172 w 1810"/>
                <a:gd name="T107" fmla="*/ 701 h 1200"/>
                <a:gd name="T108" fmla="*/ 1315 w 1810"/>
                <a:gd name="T109" fmla="*/ 577 h 1200"/>
                <a:gd name="T110" fmla="*/ 1384 w 1810"/>
                <a:gd name="T111" fmla="*/ 502 h 1200"/>
                <a:gd name="T112" fmla="*/ 1359 w 1810"/>
                <a:gd name="T113" fmla="*/ 465 h 1200"/>
                <a:gd name="T114" fmla="*/ 1242 w 1810"/>
                <a:gd name="T115" fmla="*/ 357 h 1200"/>
                <a:gd name="T116" fmla="*/ 1048 w 1810"/>
                <a:gd name="T117" fmla="*/ 233 h 1200"/>
                <a:gd name="T118" fmla="*/ 782 w 1810"/>
                <a:gd name="T119" fmla="*/ 162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0" h="1200">
                  <a:moveTo>
                    <a:pt x="675" y="359"/>
                  </a:moveTo>
                  <a:lnTo>
                    <a:pt x="675" y="451"/>
                  </a:lnTo>
                  <a:lnTo>
                    <a:pt x="675" y="451"/>
                  </a:lnTo>
                  <a:lnTo>
                    <a:pt x="638" y="451"/>
                  </a:lnTo>
                  <a:lnTo>
                    <a:pt x="603" y="459"/>
                  </a:lnTo>
                  <a:lnTo>
                    <a:pt x="571" y="471"/>
                  </a:lnTo>
                  <a:lnTo>
                    <a:pt x="542" y="485"/>
                  </a:lnTo>
                  <a:lnTo>
                    <a:pt x="516" y="502"/>
                  </a:lnTo>
                  <a:lnTo>
                    <a:pt x="496" y="518"/>
                  </a:lnTo>
                  <a:lnTo>
                    <a:pt x="482" y="532"/>
                  </a:lnTo>
                  <a:lnTo>
                    <a:pt x="473" y="542"/>
                  </a:lnTo>
                  <a:lnTo>
                    <a:pt x="469" y="546"/>
                  </a:lnTo>
                  <a:lnTo>
                    <a:pt x="471" y="552"/>
                  </a:lnTo>
                  <a:lnTo>
                    <a:pt x="477" y="566"/>
                  </a:lnTo>
                  <a:lnTo>
                    <a:pt x="484" y="587"/>
                  </a:lnTo>
                  <a:lnTo>
                    <a:pt x="496" y="613"/>
                  </a:lnTo>
                  <a:lnTo>
                    <a:pt x="514" y="644"/>
                  </a:lnTo>
                  <a:lnTo>
                    <a:pt x="536" y="676"/>
                  </a:lnTo>
                  <a:lnTo>
                    <a:pt x="561" y="707"/>
                  </a:lnTo>
                  <a:lnTo>
                    <a:pt x="595" y="735"/>
                  </a:lnTo>
                  <a:lnTo>
                    <a:pt x="632" y="761"/>
                  </a:lnTo>
                  <a:lnTo>
                    <a:pt x="675" y="780"/>
                  </a:lnTo>
                  <a:lnTo>
                    <a:pt x="675" y="865"/>
                  </a:lnTo>
                  <a:lnTo>
                    <a:pt x="614" y="851"/>
                  </a:lnTo>
                  <a:lnTo>
                    <a:pt x="561" y="828"/>
                  </a:lnTo>
                  <a:lnTo>
                    <a:pt x="514" y="800"/>
                  </a:lnTo>
                  <a:lnTo>
                    <a:pt x="473" y="768"/>
                  </a:lnTo>
                  <a:lnTo>
                    <a:pt x="439" y="733"/>
                  </a:lnTo>
                  <a:lnTo>
                    <a:pt x="408" y="698"/>
                  </a:lnTo>
                  <a:lnTo>
                    <a:pt x="384" y="660"/>
                  </a:lnTo>
                  <a:lnTo>
                    <a:pt x="364" y="627"/>
                  </a:lnTo>
                  <a:lnTo>
                    <a:pt x="349" y="595"/>
                  </a:lnTo>
                  <a:lnTo>
                    <a:pt x="337" y="569"/>
                  </a:lnTo>
                  <a:lnTo>
                    <a:pt x="329" y="548"/>
                  </a:lnTo>
                  <a:lnTo>
                    <a:pt x="325" y="534"/>
                  </a:lnTo>
                  <a:lnTo>
                    <a:pt x="323" y="530"/>
                  </a:lnTo>
                  <a:lnTo>
                    <a:pt x="325" y="526"/>
                  </a:lnTo>
                  <a:lnTo>
                    <a:pt x="335" y="516"/>
                  </a:lnTo>
                  <a:lnTo>
                    <a:pt x="350" y="502"/>
                  </a:lnTo>
                  <a:lnTo>
                    <a:pt x="372" y="485"/>
                  </a:lnTo>
                  <a:lnTo>
                    <a:pt x="400" y="463"/>
                  </a:lnTo>
                  <a:lnTo>
                    <a:pt x="433" y="441"/>
                  </a:lnTo>
                  <a:lnTo>
                    <a:pt x="473" y="420"/>
                  </a:lnTo>
                  <a:lnTo>
                    <a:pt x="516" y="400"/>
                  </a:lnTo>
                  <a:lnTo>
                    <a:pt x="565" y="382"/>
                  </a:lnTo>
                  <a:lnTo>
                    <a:pt x="618" y="368"/>
                  </a:lnTo>
                  <a:lnTo>
                    <a:pt x="675" y="359"/>
                  </a:lnTo>
                  <a:close/>
                  <a:moveTo>
                    <a:pt x="707" y="248"/>
                  </a:moveTo>
                  <a:lnTo>
                    <a:pt x="770" y="250"/>
                  </a:lnTo>
                  <a:lnTo>
                    <a:pt x="827" y="260"/>
                  </a:lnTo>
                  <a:lnTo>
                    <a:pt x="882" y="274"/>
                  </a:lnTo>
                  <a:lnTo>
                    <a:pt x="933" y="296"/>
                  </a:lnTo>
                  <a:lnTo>
                    <a:pt x="981" y="319"/>
                  </a:lnTo>
                  <a:lnTo>
                    <a:pt x="1024" y="345"/>
                  </a:lnTo>
                  <a:lnTo>
                    <a:pt x="1063" y="372"/>
                  </a:lnTo>
                  <a:lnTo>
                    <a:pt x="1097" y="400"/>
                  </a:lnTo>
                  <a:lnTo>
                    <a:pt x="1126" y="426"/>
                  </a:lnTo>
                  <a:lnTo>
                    <a:pt x="1152" y="451"/>
                  </a:lnTo>
                  <a:lnTo>
                    <a:pt x="1172" y="471"/>
                  </a:lnTo>
                  <a:lnTo>
                    <a:pt x="1185" y="489"/>
                  </a:lnTo>
                  <a:lnTo>
                    <a:pt x="1195" y="499"/>
                  </a:lnTo>
                  <a:lnTo>
                    <a:pt x="1197" y="502"/>
                  </a:lnTo>
                  <a:lnTo>
                    <a:pt x="1193" y="506"/>
                  </a:lnTo>
                  <a:lnTo>
                    <a:pt x="1185" y="518"/>
                  </a:lnTo>
                  <a:lnTo>
                    <a:pt x="1170" y="538"/>
                  </a:lnTo>
                  <a:lnTo>
                    <a:pt x="1150" y="562"/>
                  </a:lnTo>
                  <a:lnTo>
                    <a:pt x="1126" y="587"/>
                  </a:lnTo>
                  <a:lnTo>
                    <a:pt x="1097" y="617"/>
                  </a:lnTo>
                  <a:lnTo>
                    <a:pt x="1065" y="648"/>
                  </a:lnTo>
                  <a:lnTo>
                    <a:pt x="1028" y="680"/>
                  </a:lnTo>
                  <a:lnTo>
                    <a:pt x="988" y="709"/>
                  </a:lnTo>
                  <a:lnTo>
                    <a:pt x="947" y="737"/>
                  </a:lnTo>
                  <a:lnTo>
                    <a:pt x="904" y="761"/>
                  </a:lnTo>
                  <a:lnTo>
                    <a:pt x="859" y="778"/>
                  </a:lnTo>
                  <a:lnTo>
                    <a:pt x="811" y="790"/>
                  </a:lnTo>
                  <a:lnTo>
                    <a:pt x="762" y="794"/>
                  </a:lnTo>
                  <a:lnTo>
                    <a:pt x="717" y="790"/>
                  </a:lnTo>
                  <a:lnTo>
                    <a:pt x="675" y="780"/>
                  </a:lnTo>
                  <a:lnTo>
                    <a:pt x="675" y="451"/>
                  </a:lnTo>
                  <a:lnTo>
                    <a:pt x="715" y="459"/>
                  </a:lnTo>
                  <a:lnTo>
                    <a:pt x="746" y="469"/>
                  </a:lnTo>
                  <a:lnTo>
                    <a:pt x="774" y="485"/>
                  </a:lnTo>
                  <a:lnTo>
                    <a:pt x="796" y="504"/>
                  </a:lnTo>
                  <a:lnTo>
                    <a:pt x="817" y="528"/>
                  </a:lnTo>
                  <a:lnTo>
                    <a:pt x="837" y="558"/>
                  </a:lnTo>
                  <a:lnTo>
                    <a:pt x="859" y="591"/>
                  </a:lnTo>
                  <a:lnTo>
                    <a:pt x="882" y="633"/>
                  </a:lnTo>
                  <a:lnTo>
                    <a:pt x="1038" y="502"/>
                  </a:lnTo>
                  <a:lnTo>
                    <a:pt x="1034" y="499"/>
                  </a:lnTo>
                  <a:lnTo>
                    <a:pt x="1024" y="487"/>
                  </a:lnTo>
                  <a:lnTo>
                    <a:pt x="1008" y="471"/>
                  </a:lnTo>
                  <a:lnTo>
                    <a:pt x="985" y="451"/>
                  </a:lnTo>
                  <a:lnTo>
                    <a:pt x="957" y="430"/>
                  </a:lnTo>
                  <a:lnTo>
                    <a:pt x="924" y="406"/>
                  </a:lnTo>
                  <a:lnTo>
                    <a:pt x="884" y="386"/>
                  </a:lnTo>
                  <a:lnTo>
                    <a:pt x="839" y="370"/>
                  </a:lnTo>
                  <a:lnTo>
                    <a:pt x="790" y="359"/>
                  </a:lnTo>
                  <a:lnTo>
                    <a:pt x="734" y="355"/>
                  </a:lnTo>
                  <a:lnTo>
                    <a:pt x="675" y="359"/>
                  </a:lnTo>
                  <a:lnTo>
                    <a:pt x="675" y="250"/>
                  </a:lnTo>
                  <a:lnTo>
                    <a:pt x="707" y="248"/>
                  </a:lnTo>
                  <a:close/>
                  <a:moveTo>
                    <a:pt x="675" y="162"/>
                  </a:moveTo>
                  <a:lnTo>
                    <a:pt x="675" y="250"/>
                  </a:lnTo>
                  <a:lnTo>
                    <a:pt x="603" y="260"/>
                  </a:lnTo>
                  <a:lnTo>
                    <a:pt x="536" y="276"/>
                  </a:lnTo>
                  <a:lnTo>
                    <a:pt x="475" y="296"/>
                  </a:lnTo>
                  <a:lnTo>
                    <a:pt x="419" y="321"/>
                  </a:lnTo>
                  <a:lnTo>
                    <a:pt x="370" y="349"/>
                  </a:lnTo>
                  <a:lnTo>
                    <a:pt x="327" y="378"/>
                  </a:lnTo>
                  <a:lnTo>
                    <a:pt x="289" y="408"/>
                  </a:lnTo>
                  <a:lnTo>
                    <a:pt x="258" y="435"/>
                  </a:lnTo>
                  <a:lnTo>
                    <a:pt x="232" y="461"/>
                  </a:lnTo>
                  <a:lnTo>
                    <a:pt x="211" y="483"/>
                  </a:lnTo>
                  <a:lnTo>
                    <a:pt x="197" y="500"/>
                  </a:lnTo>
                  <a:lnTo>
                    <a:pt x="187" y="512"/>
                  </a:lnTo>
                  <a:lnTo>
                    <a:pt x="185" y="516"/>
                  </a:lnTo>
                  <a:lnTo>
                    <a:pt x="187" y="522"/>
                  </a:lnTo>
                  <a:lnTo>
                    <a:pt x="191" y="534"/>
                  </a:lnTo>
                  <a:lnTo>
                    <a:pt x="199" y="554"/>
                  </a:lnTo>
                  <a:lnTo>
                    <a:pt x="211" y="581"/>
                  </a:lnTo>
                  <a:lnTo>
                    <a:pt x="224" y="611"/>
                  </a:lnTo>
                  <a:lnTo>
                    <a:pt x="244" y="646"/>
                  </a:lnTo>
                  <a:lnTo>
                    <a:pt x="266" y="684"/>
                  </a:lnTo>
                  <a:lnTo>
                    <a:pt x="293" y="723"/>
                  </a:lnTo>
                  <a:lnTo>
                    <a:pt x="325" y="765"/>
                  </a:lnTo>
                  <a:lnTo>
                    <a:pt x="360" y="804"/>
                  </a:lnTo>
                  <a:lnTo>
                    <a:pt x="400" y="841"/>
                  </a:lnTo>
                  <a:lnTo>
                    <a:pt x="445" y="877"/>
                  </a:lnTo>
                  <a:lnTo>
                    <a:pt x="494" y="906"/>
                  </a:lnTo>
                  <a:lnTo>
                    <a:pt x="549" y="934"/>
                  </a:lnTo>
                  <a:lnTo>
                    <a:pt x="610" y="954"/>
                  </a:lnTo>
                  <a:lnTo>
                    <a:pt x="675" y="966"/>
                  </a:lnTo>
                  <a:lnTo>
                    <a:pt x="675" y="1058"/>
                  </a:lnTo>
                  <a:lnTo>
                    <a:pt x="595" y="1046"/>
                  </a:lnTo>
                  <a:lnTo>
                    <a:pt x="522" y="1027"/>
                  </a:lnTo>
                  <a:lnTo>
                    <a:pt x="453" y="1001"/>
                  </a:lnTo>
                  <a:lnTo>
                    <a:pt x="390" y="969"/>
                  </a:lnTo>
                  <a:lnTo>
                    <a:pt x="331" y="932"/>
                  </a:lnTo>
                  <a:lnTo>
                    <a:pt x="280" y="893"/>
                  </a:lnTo>
                  <a:lnTo>
                    <a:pt x="232" y="849"/>
                  </a:lnTo>
                  <a:lnTo>
                    <a:pt x="189" y="806"/>
                  </a:lnTo>
                  <a:lnTo>
                    <a:pt x="152" y="761"/>
                  </a:lnTo>
                  <a:lnTo>
                    <a:pt x="118" y="717"/>
                  </a:lnTo>
                  <a:lnTo>
                    <a:pt x="89" y="674"/>
                  </a:lnTo>
                  <a:lnTo>
                    <a:pt x="65" y="633"/>
                  </a:lnTo>
                  <a:lnTo>
                    <a:pt x="43" y="597"/>
                  </a:lnTo>
                  <a:lnTo>
                    <a:pt x="28" y="564"/>
                  </a:lnTo>
                  <a:lnTo>
                    <a:pt x="16" y="536"/>
                  </a:lnTo>
                  <a:lnTo>
                    <a:pt x="6" y="516"/>
                  </a:lnTo>
                  <a:lnTo>
                    <a:pt x="2" y="502"/>
                  </a:lnTo>
                  <a:lnTo>
                    <a:pt x="0" y="499"/>
                  </a:lnTo>
                  <a:lnTo>
                    <a:pt x="4" y="495"/>
                  </a:lnTo>
                  <a:lnTo>
                    <a:pt x="14" y="485"/>
                  </a:lnTo>
                  <a:lnTo>
                    <a:pt x="32" y="469"/>
                  </a:lnTo>
                  <a:lnTo>
                    <a:pt x="55" y="449"/>
                  </a:lnTo>
                  <a:lnTo>
                    <a:pt x="85" y="426"/>
                  </a:lnTo>
                  <a:lnTo>
                    <a:pt x="118" y="400"/>
                  </a:lnTo>
                  <a:lnTo>
                    <a:pt x="158" y="370"/>
                  </a:lnTo>
                  <a:lnTo>
                    <a:pt x="203" y="341"/>
                  </a:lnTo>
                  <a:lnTo>
                    <a:pt x="250" y="311"/>
                  </a:lnTo>
                  <a:lnTo>
                    <a:pt x="303" y="282"/>
                  </a:lnTo>
                  <a:lnTo>
                    <a:pt x="358" y="252"/>
                  </a:lnTo>
                  <a:lnTo>
                    <a:pt x="417" y="227"/>
                  </a:lnTo>
                  <a:lnTo>
                    <a:pt x="478" y="205"/>
                  </a:lnTo>
                  <a:lnTo>
                    <a:pt x="542" y="185"/>
                  </a:lnTo>
                  <a:lnTo>
                    <a:pt x="608" y="171"/>
                  </a:lnTo>
                  <a:lnTo>
                    <a:pt x="675" y="162"/>
                  </a:lnTo>
                  <a:close/>
                  <a:moveTo>
                    <a:pt x="675" y="0"/>
                  </a:moveTo>
                  <a:lnTo>
                    <a:pt x="1810" y="0"/>
                  </a:lnTo>
                  <a:lnTo>
                    <a:pt x="1810" y="1200"/>
                  </a:lnTo>
                  <a:lnTo>
                    <a:pt x="675" y="1200"/>
                  </a:lnTo>
                  <a:lnTo>
                    <a:pt x="675" y="1058"/>
                  </a:lnTo>
                  <a:lnTo>
                    <a:pt x="748" y="1062"/>
                  </a:lnTo>
                  <a:lnTo>
                    <a:pt x="819" y="1060"/>
                  </a:lnTo>
                  <a:lnTo>
                    <a:pt x="894" y="1052"/>
                  </a:lnTo>
                  <a:lnTo>
                    <a:pt x="977" y="1038"/>
                  </a:lnTo>
                  <a:lnTo>
                    <a:pt x="1061" y="1021"/>
                  </a:lnTo>
                  <a:lnTo>
                    <a:pt x="1148" y="1001"/>
                  </a:lnTo>
                  <a:lnTo>
                    <a:pt x="1235" y="975"/>
                  </a:lnTo>
                  <a:lnTo>
                    <a:pt x="1321" y="946"/>
                  </a:lnTo>
                  <a:lnTo>
                    <a:pt x="1404" y="914"/>
                  </a:lnTo>
                  <a:lnTo>
                    <a:pt x="1483" y="879"/>
                  </a:lnTo>
                  <a:lnTo>
                    <a:pt x="1554" y="841"/>
                  </a:lnTo>
                  <a:lnTo>
                    <a:pt x="1619" y="802"/>
                  </a:lnTo>
                  <a:lnTo>
                    <a:pt x="1674" y="763"/>
                  </a:lnTo>
                  <a:lnTo>
                    <a:pt x="1658" y="749"/>
                  </a:lnTo>
                  <a:lnTo>
                    <a:pt x="1634" y="733"/>
                  </a:lnTo>
                  <a:lnTo>
                    <a:pt x="1605" y="717"/>
                  </a:lnTo>
                  <a:lnTo>
                    <a:pt x="1573" y="700"/>
                  </a:lnTo>
                  <a:lnTo>
                    <a:pt x="1540" y="682"/>
                  </a:lnTo>
                  <a:lnTo>
                    <a:pt x="1510" y="664"/>
                  </a:lnTo>
                  <a:lnTo>
                    <a:pt x="1485" y="648"/>
                  </a:lnTo>
                  <a:lnTo>
                    <a:pt x="1467" y="636"/>
                  </a:lnTo>
                  <a:lnTo>
                    <a:pt x="1404" y="690"/>
                  </a:lnTo>
                  <a:lnTo>
                    <a:pt x="1341" y="741"/>
                  </a:lnTo>
                  <a:lnTo>
                    <a:pt x="1276" y="788"/>
                  </a:lnTo>
                  <a:lnTo>
                    <a:pt x="1209" y="832"/>
                  </a:lnTo>
                  <a:lnTo>
                    <a:pt x="1140" y="871"/>
                  </a:lnTo>
                  <a:lnTo>
                    <a:pt x="1067" y="904"/>
                  </a:lnTo>
                  <a:lnTo>
                    <a:pt x="992" y="932"/>
                  </a:lnTo>
                  <a:lnTo>
                    <a:pt x="914" y="954"/>
                  </a:lnTo>
                  <a:lnTo>
                    <a:pt x="831" y="966"/>
                  </a:lnTo>
                  <a:lnTo>
                    <a:pt x="744" y="969"/>
                  </a:lnTo>
                  <a:lnTo>
                    <a:pt x="709" y="969"/>
                  </a:lnTo>
                  <a:lnTo>
                    <a:pt x="675" y="966"/>
                  </a:lnTo>
                  <a:lnTo>
                    <a:pt x="675" y="865"/>
                  </a:lnTo>
                  <a:lnTo>
                    <a:pt x="715" y="871"/>
                  </a:lnTo>
                  <a:lnTo>
                    <a:pt x="758" y="873"/>
                  </a:lnTo>
                  <a:lnTo>
                    <a:pt x="815" y="869"/>
                  </a:lnTo>
                  <a:lnTo>
                    <a:pt x="870" y="859"/>
                  </a:lnTo>
                  <a:lnTo>
                    <a:pt x="925" y="841"/>
                  </a:lnTo>
                  <a:lnTo>
                    <a:pt x="979" y="820"/>
                  </a:lnTo>
                  <a:lnTo>
                    <a:pt x="1030" y="794"/>
                  </a:lnTo>
                  <a:lnTo>
                    <a:pt x="1079" y="767"/>
                  </a:lnTo>
                  <a:lnTo>
                    <a:pt x="1126" y="735"/>
                  </a:lnTo>
                  <a:lnTo>
                    <a:pt x="1172" y="701"/>
                  </a:lnTo>
                  <a:lnTo>
                    <a:pt x="1213" y="670"/>
                  </a:lnTo>
                  <a:lnTo>
                    <a:pt x="1250" y="636"/>
                  </a:lnTo>
                  <a:lnTo>
                    <a:pt x="1284" y="605"/>
                  </a:lnTo>
                  <a:lnTo>
                    <a:pt x="1315" y="577"/>
                  </a:lnTo>
                  <a:lnTo>
                    <a:pt x="1339" y="550"/>
                  </a:lnTo>
                  <a:lnTo>
                    <a:pt x="1361" y="530"/>
                  </a:lnTo>
                  <a:lnTo>
                    <a:pt x="1374" y="512"/>
                  </a:lnTo>
                  <a:lnTo>
                    <a:pt x="1384" y="502"/>
                  </a:lnTo>
                  <a:lnTo>
                    <a:pt x="1386" y="499"/>
                  </a:lnTo>
                  <a:lnTo>
                    <a:pt x="1384" y="495"/>
                  </a:lnTo>
                  <a:lnTo>
                    <a:pt x="1374" y="483"/>
                  </a:lnTo>
                  <a:lnTo>
                    <a:pt x="1359" y="465"/>
                  </a:lnTo>
                  <a:lnTo>
                    <a:pt x="1339" y="443"/>
                  </a:lnTo>
                  <a:lnTo>
                    <a:pt x="1311" y="418"/>
                  </a:lnTo>
                  <a:lnTo>
                    <a:pt x="1280" y="388"/>
                  </a:lnTo>
                  <a:lnTo>
                    <a:pt x="1242" y="357"/>
                  </a:lnTo>
                  <a:lnTo>
                    <a:pt x="1201" y="325"/>
                  </a:lnTo>
                  <a:lnTo>
                    <a:pt x="1154" y="292"/>
                  </a:lnTo>
                  <a:lnTo>
                    <a:pt x="1103" y="262"/>
                  </a:lnTo>
                  <a:lnTo>
                    <a:pt x="1048" y="233"/>
                  </a:lnTo>
                  <a:lnTo>
                    <a:pt x="987" y="207"/>
                  </a:lnTo>
                  <a:lnTo>
                    <a:pt x="924" y="187"/>
                  </a:lnTo>
                  <a:lnTo>
                    <a:pt x="855" y="171"/>
                  </a:lnTo>
                  <a:lnTo>
                    <a:pt x="782" y="162"/>
                  </a:lnTo>
                  <a:lnTo>
                    <a:pt x="707" y="160"/>
                  </a:lnTo>
                  <a:lnTo>
                    <a:pt x="675" y="162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76B9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83985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30565" y="883158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l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0EFD2D7F-A763-4126-9B71-A7F863137437}" type="datetimeFigureOut">
              <a:rPr lang="en-US" smtClean="0"/>
              <a:pPr>
                <a:defRPr/>
              </a:pPr>
              <a:t>4/26/2022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r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528649" y="308894"/>
            <a:ext cx="1083012" cy="200064"/>
            <a:chOff x="8775700" y="3552825"/>
            <a:chExt cx="5156200" cy="952500"/>
          </a:xfrm>
        </p:grpSpPr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13817600" y="4265613"/>
              <a:ext cx="114300" cy="111125"/>
            </a:xfrm>
            <a:custGeom>
              <a:avLst/>
              <a:gdLst>
                <a:gd name="T0" fmla="*/ 59 w 144"/>
                <a:gd name="T1" fmla="*/ 63 h 139"/>
                <a:gd name="T2" fmla="*/ 79 w 144"/>
                <a:gd name="T3" fmla="*/ 63 h 139"/>
                <a:gd name="T4" fmla="*/ 85 w 144"/>
                <a:gd name="T5" fmla="*/ 61 h 139"/>
                <a:gd name="T6" fmla="*/ 87 w 144"/>
                <a:gd name="T7" fmla="*/ 53 h 139"/>
                <a:gd name="T8" fmla="*/ 83 w 144"/>
                <a:gd name="T9" fmla="*/ 47 h 139"/>
                <a:gd name="T10" fmla="*/ 75 w 144"/>
                <a:gd name="T11" fmla="*/ 45 h 139"/>
                <a:gd name="T12" fmla="*/ 59 w 144"/>
                <a:gd name="T13" fmla="*/ 45 h 139"/>
                <a:gd name="T14" fmla="*/ 73 w 144"/>
                <a:gd name="T15" fmla="*/ 33 h 139"/>
                <a:gd name="T16" fmla="*/ 101 w 144"/>
                <a:gd name="T17" fmla="*/ 41 h 139"/>
                <a:gd name="T18" fmla="*/ 103 w 144"/>
                <a:gd name="T19" fmla="*/ 61 h 139"/>
                <a:gd name="T20" fmla="*/ 99 w 144"/>
                <a:gd name="T21" fmla="*/ 68 h 139"/>
                <a:gd name="T22" fmla="*/ 91 w 144"/>
                <a:gd name="T23" fmla="*/ 74 h 139"/>
                <a:gd name="T24" fmla="*/ 105 w 144"/>
                <a:gd name="T25" fmla="*/ 106 h 139"/>
                <a:gd name="T26" fmla="*/ 67 w 144"/>
                <a:gd name="T27" fmla="*/ 76 h 139"/>
                <a:gd name="T28" fmla="*/ 59 w 144"/>
                <a:gd name="T29" fmla="*/ 106 h 139"/>
                <a:gd name="T30" fmla="*/ 44 w 144"/>
                <a:gd name="T31" fmla="*/ 33 h 139"/>
                <a:gd name="T32" fmla="*/ 51 w 144"/>
                <a:gd name="T33" fmla="*/ 21 h 139"/>
                <a:gd name="T34" fmla="*/ 24 w 144"/>
                <a:gd name="T35" fmla="*/ 49 h 139"/>
                <a:gd name="T36" fmla="*/ 24 w 144"/>
                <a:gd name="T37" fmla="*/ 92 h 139"/>
                <a:gd name="T38" fmla="*/ 51 w 144"/>
                <a:gd name="T39" fmla="*/ 120 h 139"/>
                <a:gd name="T40" fmla="*/ 71 w 144"/>
                <a:gd name="T41" fmla="*/ 124 h 139"/>
                <a:gd name="T42" fmla="*/ 109 w 144"/>
                <a:gd name="T43" fmla="*/ 108 h 139"/>
                <a:gd name="T44" fmla="*/ 122 w 144"/>
                <a:gd name="T45" fmla="*/ 70 h 139"/>
                <a:gd name="T46" fmla="*/ 109 w 144"/>
                <a:gd name="T47" fmla="*/ 31 h 139"/>
                <a:gd name="T48" fmla="*/ 71 w 144"/>
                <a:gd name="T49" fmla="*/ 17 h 139"/>
                <a:gd name="T50" fmla="*/ 95 w 144"/>
                <a:gd name="T51" fmla="*/ 3 h 139"/>
                <a:gd name="T52" fmla="*/ 130 w 144"/>
                <a:gd name="T53" fmla="*/ 27 h 139"/>
                <a:gd name="T54" fmla="*/ 144 w 144"/>
                <a:gd name="T55" fmla="*/ 70 h 139"/>
                <a:gd name="T56" fmla="*/ 130 w 144"/>
                <a:gd name="T57" fmla="*/ 114 h 139"/>
                <a:gd name="T58" fmla="*/ 95 w 144"/>
                <a:gd name="T59" fmla="*/ 135 h 139"/>
                <a:gd name="T60" fmla="*/ 50 w 144"/>
                <a:gd name="T61" fmla="*/ 135 h 139"/>
                <a:gd name="T62" fmla="*/ 14 w 144"/>
                <a:gd name="T63" fmla="*/ 114 h 139"/>
                <a:gd name="T64" fmla="*/ 0 w 144"/>
                <a:gd name="T65" fmla="*/ 70 h 139"/>
                <a:gd name="T66" fmla="*/ 14 w 144"/>
                <a:gd name="T67" fmla="*/ 27 h 139"/>
                <a:gd name="T68" fmla="*/ 50 w 144"/>
                <a:gd name="T69" fmla="*/ 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139">
                  <a:moveTo>
                    <a:pt x="59" y="45"/>
                  </a:moveTo>
                  <a:lnTo>
                    <a:pt x="59" y="63"/>
                  </a:lnTo>
                  <a:lnTo>
                    <a:pt x="75" y="63"/>
                  </a:lnTo>
                  <a:lnTo>
                    <a:pt x="79" y="63"/>
                  </a:lnTo>
                  <a:lnTo>
                    <a:pt x="83" y="63"/>
                  </a:lnTo>
                  <a:lnTo>
                    <a:pt x="85" y="61"/>
                  </a:lnTo>
                  <a:lnTo>
                    <a:pt x="87" y="57"/>
                  </a:lnTo>
                  <a:lnTo>
                    <a:pt x="87" y="53"/>
                  </a:lnTo>
                  <a:lnTo>
                    <a:pt x="85" y="49"/>
                  </a:lnTo>
                  <a:lnTo>
                    <a:pt x="83" y="47"/>
                  </a:lnTo>
                  <a:lnTo>
                    <a:pt x="79" y="45"/>
                  </a:lnTo>
                  <a:lnTo>
                    <a:pt x="75" y="45"/>
                  </a:lnTo>
                  <a:lnTo>
                    <a:pt x="71" y="45"/>
                  </a:lnTo>
                  <a:lnTo>
                    <a:pt x="59" y="45"/>
                  </a:lnTo>
                  <a:close/>
                  <a:moveTo>
                    <a:pt x="44" y="33"/>
                  </a:moveTo>
                  <a:lnTo>
                    <a:pt x="73" y="33"/>
                  </a:lnTo>
                  <a:lnTo>
                    <a:pt x="89" y="35"/>
                  </a:lnTo>
                  <a:lnTo>
                    <a:pt x="101" y="41"/>
                  </a:lnTo>
                  <a:lnTo>
                    <a:pt x="105" y="55"/>
                  </a:lnTo>
                  <a:lnTo>
                    <a:pt x="103" y="61"/>
                  </a:lnTo>
                  <a:lnTo>
                    <a:pt x="101" y="67"/>
                  </a:lnTo>
                  <a:lnTo>
                    <a:pt x="99" y="68"/>
                  </a:lnTo>
                  <a:lnTo>
                    <a:pt x="95" y="72"/>
                  </a:lnTo>
                  <a:lnTo>
                    <a:pt x="91" y="74"/>
                  </a:lnTo>
                  <a:lnTo>
                    <a:pt x="85" y="74"/>
                  </a:lnTo>
                  <a:lnTo>
                    <a:pt x="105" y="106"/>
                  </a:lnTo>
                  <a:lnTo>
                    <a:pt x="85" y="106"/>
                  </a:lnTo>
                  <a:lnTo>
                    <a:pt x="67" y="76"/>
                  </a:lnTo>
                  <a:lnTo>
                    <a:pt x="59" y="76"/>
                  </a:lnTo>
                  <a:lnTo>
                    <a:pt x="59" y="106"/>
                  </a:lnTo>
                  <a:lnTo>
                    <a:pt x="44" y="106"/>
                  </a:lnTo>
                  <a:lnTo>
                    <a:pt x="44" y="33"/>
                  </a:lnTo>
                  <a:close/>
                  <a:moveTo>
                    <a:pt x="71" y="17"/>
                  </a:moveTo>
                  <a:lnTo>
                    <a:pt x="51" y="21"/>
                  </a:lnTo>
                  <a:lnTo>
                    <a:pt x="36" y="31"/>
                  </a:lnTo>
                  <a:lnTo>
                    <a:pt x="24" y="49"/>
                  </a:lnTo>
                  <a:lnTo>
                    <a:pt x="20" y="70"/>
                  </a:lnTo>
                  <a:lnTo>
                    <a:pt x="24" y="92"/>
                  </a:lnTo>
                  <a:lnTo>
                    <a:pt x="36" y="108"/>
                  </a:lnTo>
                  <a:lnTo>
                    <a:pt x="51" y="120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91" y="120"/>
                  </a:lnTo>
                  <a:lnTo>
                    <a:pt x="109" y="108"/>
                  </a:lnTo>
                  <a:lnTo>
                    <a:pt x="118" y="92"/>
                  </a:lnTo>
                  <a:lnTo>
                    <a:pt x="122" y="70"/>
                  </a:lnTo>
                  <a:lnTo>
                    <a:pt x="118" y="49"/>
                  </a:lnTo>
                  <a:lnTo>
                    <a:pt x="109" y="31"/>
                  </a:lnTo>
                  <a:lnTo>
                    <a:pt x="91" y="21"/>
                  </a:lnTo>
                  <a:lnTo>
                    <a:pt x="71" y="17"/>
                  </a:lnTo>
                  <a:close/>
                  <a:moveTo>
                    <a:pt x="71" y="0"/>
                  </a:moveTo>
                  <a:lnTo>
                    <a:pt x="95" y="3"/>
                  </a:lnTo>
                  <a:lnTo>
                    <a:pt x="114" y="11"/>
                  </a:lnTo>
                  <a:lnTo>
                    <a:pt x="130" y="27"/>
                  </a:lnTo>
                  <a:lnTo>
                    <a:pt x="140" y="45"/>
                  </a:lnTo>
                  <a:lnTo>
                    <a:pt x="144" y="70"/>
                  </a:lnTo>
                  <a:lnTo>
                    <a:pt x="140" y="94"/>
                  </a:lnTo>
                  <a:lnTo>
                    <a:pt x="130" y="114"/>
                  </a:lnTo>
                  <a:lnTo>
                    <a:pt x="114" y="128"/>
                  </a:lnTo>
                  <a:lnTo>
                    <a:pt x="95" y="135"/>
                  </a:lnTo>
                  <a:lnTo>
                    <a:pt x="71" y="139"/>
                  </a:lnTo>
                  <a:lnTo>
                    <a:pt x="50" y="135"/>
                  </a:lnTo>
                  <a:lnTo>
                    <a:pt x="30" y="128"/>
                  </a:lnTo>
                  <a:lnTo>
                    <a:pt x="14" y="114"/>
                  </a:lnTo>
                  <a:lnTo>
                    <a:pt x="4" y="94"/>
                  </a:lnTo>
                  <a:lnTo>
                    <a:pt x="0" y="70"/>
                  </a:lnTo>
                  <a:lnTo>
                    <a:pt x="4" y="45"/>
                  </a:lnTo>
                  <a:lnTo>
                    <a:pt x="14" y="27"/>
                  </a:lnTo>
                  <a:lnTo>
                    <a:pt x="30" y="11"/>
                  </a:lnTo>
                  <a:lnTo>
                    <a:pt x="50" y="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0447338" y="3732213"/>
              <a:ext cx="3333750" cy="625475"/>
            </a:xfrm>
            <a:custGeom>
              <a:avLst/>
              <a:gdLst>
                <a:gd name="T0" fmla="*/ 2325 w 4200"/>
                <a:gd name="T1" fmla="*/ 618 h 788"/>
                <a:gd name="T2" fmla="*/ 2465 w 4200"/>
                <a:gd name="T3" fmla="*/ 616 h 788"/>
                <a:gd name="T4" fmla="*/ 2540 w 4200"/>
                <a:gd name="T5" fmla="*/ 597 h 788"/>
                <a:gd name="T6" fmla="*/ 2599 w 4200"/>
                <a:gd name="T7" fmla="*/ 555 h 788"/>
                <a:gd name="T8" fmla="*/ 2635 w 4200"/>
                <a:gd name="T9" fmla="*/ 488 h 788"/>
                <a:gd name="T10" fmla="*/ 2648 w 4200"/>
                <a:gd name="T11" fmla="*/ 396 h 788"/>
                <a:gd name="T12" fmla="*/ 2635 w 4200"/>
                <a:gd name="T13" fmla="*/ 301 h 788"/>
                <a:gd name="T14" fmla="*/ 2599 w 4200"/>
                <a:gd name="T15" fmla="*/ 236 h 788"/>
                <a:gd name="T16" fmla="*/ 2540 w 4200"/>
                <a:gd name="T17" fmla="*/ 193 h 788"/>
                <a:gd name="T18" fmla="*/ 2465 w 4200"/>
                <a:gd name="T19" fmla="*/ 173 h 788"/>
                <a:gd name="T20" fmla="*/ 2325 w 4200"/>
                <a:gd name="T21" fmla="*/ 171 h 788"/>
                <a:gd name="T22" fmla="*/ 3597 w 4200"/>
                <a:gd name="T23" fmla="*/ 512 h 788"/>
                <a:gd name="T24" fmla="*/ 3735 w 4200"/>
                <a:gd name="T25" fmla="*/ 143 h 788"/>
                <a:gd name="T26" fmla="*/ 4200 w 4200"/>
                <a:gd name="T27" fmla="*/ 786 h 788"/>
                <a:gd name="T28" fmla="*/ 3916 w 4200"/>
                <a:gd name="T29" fmla="*/ 648 h 788"/>
                <a:gd name="T30" fmla="*/ 3501 w 4200"/>
                <a:gd name="T31" fmla="*/ 786 h 788"/>
                <a:gd name="T32" fmla="*/ 3592 w 4200"/>
                <a:gd name="T33" fmla="*/ 0 h 788"/>
                <a:gd name="T34" fmla="*/ 2969 w 4200"/>
                <a:gd name="T35" fmla="*/ 0 h 788"/>
                <a:gd name="T36" fmla="*/ 3190 w 4200"/>
                <a:gd name="T37" fmla="*/ 788 h 788"/>
                <a:gd name="T38" fmla="*/ 2969 w 4200"/>
                <a:gd name="T39" fmla="*/ 0 h 788"/>
                <a:gd name="T40" fmla="*/ 2416 w 4200"/>
                <a:gd name="T41" fmla="*/ 0 h 788"/>
                <a:gd name="T42" fmla="*/ 2554 w 4200"/>
                <a:gd name="T43" fmla="*/ 7 h 788"/>
                <a:gd name="T44" fmla="*/ 2666 w 4200"/>
                <a:gd name="T45" fmla="*/ 33 h 788"/>
                <a:gd name="T46" fmla="*/ 2757 w 4200"/>
                <a:gd name="T47" fmla="*/ 90 h 788"/>
                <a:gd name="T48" fmla="*/ 2818 w 4200"/>
                <a:gd name="T49" fmla="*/ 173 h 788"/>
                <a:gd name="T50" fmla="*/ 2853 w 4200"/>
                <a:gd name="T51" fmla="*/ 277 h 788"/>
                <a:gd name="T52" fmla="*/ 2865 w 4200"/>
                <a:gd name="T53" fmla="*/ 402 h 788"/>
                <a:gd name="T54" fmla="*/ 2855 w 4200"/>
                <a:gd name="T55" fmla="*/ 518 h 788"/>
                <a:gd name="T56" fmla="*/ 2828 w 4200"/>
                <a:gd name="T57" fmla="*/ 614 h 788"/>
                <a:gd name="T58" fmla="*/ 2786 w 4200"/>
                <a:gd name="T59" fmla="*/ 683 h 788"/>
                <a:gd name="T60" fmla="*/ 2735 w 4200"/>
                <a:gd name="T61" fmla="*/ 731 h 788"/>
                <a:gd name="T62" fmla="*/ 2672 w 4200"/>
                <a:gd name="T63" fmla="*/ 762 h 788"/>
                <a:gd name="T64" fmla="*/ 2585 w 4200"/>
                <a:gd name="T65" fmla="*/ 780 h 788"/>
                <a:gd name="T66" fmla="*/ 2465 w 4200"/>
                <a:gd name="T67" fmla="*/ 788 h 788"/>
                <a:gd name="T68" fmla="*/ 2105 w 4200"/>
                <a:gd name="T69" fmla="*/ 0 h 788"/>
                <a:gd name="T70" fmla="*/ 1063 w 4200"/>
                <a:gd name="T71" fmla="*/ 0 h 788"/>
                <a:gd name="T72" fmla="*/ 1428 w 4200"/>
                <a:gd name="T73" fmla="*/ 0 h 788"/>
                <a:gd name="T74" fmla="*/ 1398 w 4200"/>
                <a:gd name="T75" fmla="*/ 788 h 788"/>
                <a:gd name="T76" fmla="*/ 825 w 4200"/>
                <a:gd name="T77" fmla="*/ 0 h 788"/>
                <a:gd name="T78" fmla="*/ 1969 w 4200"/>
                <a:gd name="T79" fmla="*/ 0 h 788"/>
                <a:gd name="T80" fmla="*/ 1747 w 4200"/>
                <a:gd name="T81" fmla="*/ 788 h 788"/>
                <a:gd name="T82" fmla="*/ 0 w 4200"/>
                <a:gd name="T83" fmla="*/ 0 h 788"/>
                <a:gd name="T84" fmla="*/ 441 w 4200"/>
                <a:gd name="T85" fmla="*/ 0 h 788"/>
                <a:gd name="T86" fmla="*/ 522 w 4200"/>
                <a:gd name="T87" fmla="*/ 7 h 788"/>
                <a:gd name="T88" fmla="*/ 599 w 4200"/>
                <a:gd name="T89" fmla="*/ 25 h 788"/>
                <a:gd name="T90" fmla="*/ 667 w 4200"/>
                <a:gd name="T91" fmla="*/ 59 h 788"/>
                <a:gd name="T92" fmla="*/ 725 w 4200"/>
                <a:gd name="T93" fmla="*/ 112 h 788"/>
                <a:gd name="T94" fmla="*/ 766 w 4200"/>
                <a:gd name="T95" fmla="*/ 187 h 788"/>
                <a:gd name="T96" fmla="*/ 788 w 4200"/>
                <a:gd name="T97" fmla="*/ 289 h 788"/>
                <a:gd name="T98" fmla="*/ 790 w 4200"/>
                <a:gd name="T99" fmla="*/ 788 h 788"/>
                <a:gd name="T100" fmla="*/ 573 w 4200"/>
                <a:gd name="T101" fmla="*/ 427 h 788"/>
                <a:gd name="T102" fmla="*/ 567 w 4200"/>
                <a:gd name="T103" fmla="*/ 317 h 788"/>
                <a:gd name="T104" fmla="*/ 543 w 4200"/>
                <a:gd name="T105" fmla="*/ 244 h 788"/>
                <a:gd name="T106" fmla="*/ 500 w 4200"/>
                <a:gd name="T107" fmla="*/ 201 h 788"/>
                <a:gd name="T108" fmla="*/ 439 w 4200"/>
                <a:gd name="T109" fmla="*/ 179 h 788"/>
                <a:gd name="T110" fmla="*/ 224 w 4200"/>
                <a:gd name="T111" fmla="*/ 175 h 788"/>
                <a:gd name="T112" fmla="*/ 0 w 4200"/>
                <a:gd name="T113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00" h="788">
                  <a:moveTo>
                    <a:pt x="2325" y="171"/>
                  </a:moveTo>
                  <a:lnTo>
                    <a:pt x="2325" y="618"/>
                  </a:lnTo>
                  <a:lnTo>
                    <a:pt x="2420" y="618"/>
                  </a:lnTo>
                  <a:lnTo>
                    <a:pt x="2465" y="616"/>
                  </a:lnTo>
                  <a:lnTo>
                    <a:pt x="2505" y="608"/>
                  </a:lnTo>
                  <a:lnTo>
                    <a:pt x="2540" y="597"/>
                  </a:lnTo>
                  <a:lnTo>
                    <a:pt x="2572" y="579"/>
                  </a:lnTo>
                  <a:lnTo>
                    <a:pt x="2599" y="555"/>
                  </a:lnTo>
                  <a:lnTo>
                    <a:pt x="2619" y="526"/>
                  </a:lnTo>
                  <a:lnTo>
                    <a:pt x="2635" y="488"/>
                  </a:lnTo>
                  <a:lnTo>
                    <a:pt x="2644" y="445"/>
                  </a:lnTo>
                  <a:lnTo>
                    <a:pt x="2648" y="396"/>
                  </a:lnTo>
                  <a:lnTo>
                    <a:pt x="2644" y="344"/>
                  </a:lnTo>
                  <a:lnTo>
                    <a:pt x="2635" y="301"/>
                  </a:lnTo>
                  <a:lnTo>
                    <a:pt x="2619" y="266"/>
                  </a:lnTo>
                  <a:lnTo>
                    <a:pt x="2599" y="236"/>
                  </a:lnTo>
                  <a:lnTo>
                    <a:pt x="2572" y="212"/>
                  </a:lnTo>
                  <a:lnTo>
                    <a:pt x="2540" y="193"/>
                  </a:lnTo>
                  <a:lnTo>
                    <a:pt x="2505" y="181"/>
                  </a:lnTo>
                  <a:lnTo>
                    <a:pt x="2465" y="173"/>
                  </a:lnTo>
                  <a:lnTo>
                    <a:pt x="2420" y="171"/>
                  </a:lnTo>
                  <a:lnTo>
                    <a:pt x="2325" y="171"/>
                  </a:lnTo>
                  <a:close/>
                  <a:moveTo>
                    <a:pt x="3735" y="143"/>
                  </a:moveTo>
                  <a:lnTo>
                    <a:pt x="3597" y="512"/>
                  </a:lnTo>
                  <a:lnTo>
                    <a:pt x="3869" y="512"/>
                  </a:lnTo>
                  <a:lnTo>
                    <a:pt x="3735" y="143"/>
                  </a:lnTo>
                  <a:close/>
                  <a:moveTo>
                    <a:pt x="3887" y="0"/>
                  </a:moveTo>
                  <a:lnTo>
                    <a:pt x="4200" y="786"/>
                  </a:lnTo>
                  <a:lnTo>
                    <a:pt x="3962" y="786"/>
                  </a:lnTo>
                  <a:lnTo>
                    <a:pt x="3916" y="648"/>
                  </a:lnTo>
                  <a:lnTo>
                    <a:pt x="3548" y="648"/>
                  </a:lnTo>
                  <a:lnTo>
                    <a:pt x="3501" y="786"/>
                  </a:lnTo>
                  <a:lnTo>
                    <a:pt x="3280" y="786"/>
                  </a:lnTo>
                  <a:lnTo>
                    <a:pt x="3592" y="0"/>
                  </a:lnTo>
                  <a:lnTo>
                    <a:pt x="3887" y="0"/>
                  </a:lnTo>
                  <a:close/>
                  <a:moveTo>
                    <a:pt x="2969" y="0"/>
                  </a:moveTo>
                  <a:lnTo>
                    <a:pt x="3190" y="0"/>
                  </a:lnTo>
                  <a:lnTo>
                    <a:pt x="3190" y="788"/>
                  </a:lnTo>
                  <a:lnTo>
                    <a:pt x="2969" y="788"/>
                  </a:lnTo>
                  <a:lnTo>
                    <a:pt x="2969" y="0"/>
                  </a:lnTo>
                  <a:close/>
                  <a:moveTo>
                    <a:pt x="2105" y="0"/>
                  </a:moveTo>
                  <a:lnTo>
                    <a:pt x="2416" y="0"/>
                  </a:lnTo>
                  <a:lnTo>
                    <a:pt x="2489" y="2"/>
                  </a:lnTo>
                  <a:lnTo>
                    <a:pt x="2554" y="7"/>
                  </a:lnTo>
                  <a:lnTo>
                    <a:pt x="2613" y="17"/>
                  </a:lnTo>
                  <a:lnTo>
                    <a:pt x="2666" y="33"/>
                  </a:lnTo>
                  <a:lnTo>
                    <a:pt x="2713" y="57"/>
                  </a:lnTo>
                  <a:lnTo>
                    <a:pt x="2757" y="90"/>
                  </a:lnTo>
                  <a:lnTo>
                    <a:pt x="2794" y="132"/>
                  </a:lnTo>
                  <a:lnTo>
                    <a:pt x="2818" y="173"/>
                  </a:lnTo>
                  <a:lnTo>
                    <a:pt x="2839" y="222"/>
                  </a:lnTo>
                  <a:lnTo>
                    <a:pt x="2853" y="277"/>
                  </a:lnTo>
                  <a:lnTo>
                    <a:pt x="2863" y="337"/>
                  </a:lnTo>
                  <a:lnTo>
                    <a:pt x="2865" y="402"/>
                  </a:lnTo>
                  <a:lnTo>
                    <a:pt x="2863" y="461"/>
                  </a:lnTo>
                  <a:lnTo>
                    <a:pt x="2855" y="518"/>
                  </a:lnTo>
                  <a:lnTo>
                    <a:pt x="2843" y="569"/>
                  </a:lnTo>
                  <a:lnTo>
                    <a:pt x="2828" y="614"/>
                  </a:lnTo>
                  <a:lnTo>
                    <a:pt x="2810" y="654"/>
                  </a:lnTo>
                  <a:lnTo>
                    <a:pt x="2786" y="683"/>
                  </a:lnTo>
                  <a:lnTo>
                    <a:pt x="2761" y="709"/>
                  </a:lnTo>
                  <a:lnTo>
                    <a:pt x="2735" y="731"/>
                  </a:lnTo>
                  <a:lnTo>
                    <a:pt x="2705" y="748"/>
                  </a:lnTo>
                  <a:lnTo>
                    <a:pt x="2672" y="762"/>
                  </a:lnTo>
                  <a:lnTo>
                    <a:pt x="2633" y="772"/>
                  </a:lnTo>
                  <a:lnTo>
                    <a:pt x="2585" y="780"/>
                  </a:lnTo>
                  <a:lnTo>
                    <a:pt x="2530" y="786"/>
                  </a:lnTo>
                  <a:lnTo>
                    <a:pt x="2465" y="788"/>
                  </a:lnTo>
                  <a:lnTo>
                    <a:pt x="2105" y="788"/>
                  </a:lnTo>
                  <a:lnTo>
                    <a:pt x="2105" y="0"/>
                  </a:lnTo>
                  <a:close/>
                  <a:moveTo>
                    <a:pt x="825" y="0"/>
                  </a:moveTo>
                  <a:lnTo>
                    <a:pt x="1063" y="0"/>
                  </a:lnTo>
                  <a:lnTo>
                    <a:pt x="1240" y="624"/>
                  </a:lnTo>
                  <a:lnTo>
                    <a:pt x="1428" y="0"/>
                  </a:lnTo>
                  <a:lnTo>
                    <a:pt x="1654" y="0"/>
                  </a:lnTo>
                  <a:lnTo>
                    <a:pt x="1398" y="788"/>
                  </a:lnTo>
                  <a:lnTo>
                    <a:pt x="1077" y="788"/>
                  </a:lnTo>
                  <a:lnTo>
                    <a:pt x="825" y="0"/>
                  </a:lnTo>
                  <a:close/>
                  <a:moveTo>
                    <a:pt x="1747" y="0"/>
                  </a:moveTo>
                  <a:lnTo>
                    <a:pt x="1969" y="0"/>
                  </a:lnTo>
                  <a:lnTo>
                    <a:pt x="1969" y="788"/>
                  </a:lnTo>
                  <a:lnTo>
                    <a:pt x="1747" y="788"/>
                  </a:lnTo>
                  <a:lnTo>
                    <a:pt x="1747" y="0"/>
                  </a:lnTo>
                  <a:close/>
                  <a:moveTo>
                    <a:pt x="0" y="0"/>
                  </a:moveTo>
                  <a:lnTo>
                    <a:pt x="400" y="0"/>
                  </a:lnTo>
                  <a:lnTo>
                    <a:pt x="441" y="0"/>
                  </a:lnTo>
                  <a:lnTo>
                    <a:pt x="482" y="2"/>
                  </a:lnTo>
                  <a:lnTo>
                    <a:pt x="522" y="7"/>
                  </a:lnTo>
                  <a:lnTo>
                    <a:pt x="561" y="15"/>
                  </a:lnTo>
                  <a:lnTo>
                    <a:pt x="599" y="25"/>
                  </a:lnTo>
                  <a:lnTo>
                    <a:pt x="634" y="41"/>
                  </a:lnTo>
                  <a:lnTo>
                    <a:pt x="667" y="59"/>
                  </a:lnTo>
                  <a:lnTo>
                    <a:pt x="697" y="82"/>
                  </a:lnTo>
                  <a:lnTo>
                    <a:pt x="725" y="112"/>
                  </a:lnTo>
                  <a:lnTo>
                    <a:pt x="746" y="145"/>
                  </a:lnTo>
                  <a:lnTo>
                    <a:pt x="766" y="187"/>
                  </a:lnTo>
                  <a:lnTo>
                    <a:pt x="780" y="234"/>
                  </a:lnTo>
                  <a:lnTo>
                    <a:pt x="788" y="289"/>
                  </a:lnTo>
                  <a:lnTo>
                    <a:pt x="790" y="352"/>
                  </a:lnTo>
                  <a:lnTo>
                    <a:pt x="790" y="788"/>
                  </a:lnTo>
                  <a:lnTo>
                    <a:pt x="573" y="788"/>
                  </a:lnTo>
                  <a:lnTo>
                    <a:pt x="573" y="427"/>
                  </a:lnTo>
                  <a:lnTo>
                    <a:pt x="571" y="368"/>
                  </a:lnTo>
                  <a:lnTo>
                    <a:pt x="567" y="317"/>
                  </a:lnTo>
                  <a:lnTo>
                    <a:pt x="557" y="277"/>
                  </a:lnTo>
                  <a:lnTo>
                    <a:pt x="543" y="244"/>
                  </a:lnTo>
                  <a:lnTo>
                    <a:pt x="524" y="220"/>
                  </a:lnTo>
                  <a:lnTo>
                    <a:pt x="500" y="201"/>
                  </a:lnTo>
                  <a:lnTo>
                    <a:pt x="473" y="187"/>
                  </a:lnTo>
                  <a:lnTo>
                    <a:pt x="439" y="179"/>
                  </a:lnTo>
                  <a:lnTo>
                    <a:pt x="400" y="175"/>
                  </a:lnTo>
                  <a:lnTo>
                    <a:pt x="224" y="175"/>
                  </a:lnTo>
                  <a:lnTo>
                    <a:pt x="224" y="788"/>
                  </a:lnTo>
                  <a:lnTo>
                    <a:pt x="0" y="7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8775700" y="3552825"/>
              <a:ext cx="1436688" cy="952500"/>
            </a:xfrm>
            <a:custGeom>
              <a:avLst/>
              <a:gdLst>
                <a:gd name="T0" fmla="*/ 638 w 1810"/>
                <a:gd name="T1" fmla="*/ 451 h 1200"/>
                <a:gd name="T2" fmla="*/ 516 w 1810"/>
                <a:gd name="T3" fmla="*/ 502 h 1200"/>
                <a:gd name="T4" fmla="*/ 469 w 1810"/>
                <a:gd name="T5" fmla="*/ 546 h 1200"/>
                <a:gd name="T6" fmla="*/ 496 w 1810"/>
                <a:gd name="T7" fmla="*/ 613 h 1200"/>
                <a:gd name="T8" fmla="*/ 595 w 1810"/>
                <a:gd name="T9" fmla="*/ 735 h 1200"/>
                <a:gd name="T10" fmla="*/ 614 w 1810"/>
                <a:gd name="T11" fmla="*/ 851 h 1200"/>
                <a:gd name="T12" fmla="*/ 439 w 1810"/>
                <a:gd name="T13" fmla="*/ 733 h 1200"/>
                <a:gd name="T14" fmla="*/ 349 w 1810"/>
                <a:gd name="T15" fmla="*/ 595 h 1200"/>
                <a:gd name="T16" fmla="*/ 323 w 1810"/>
                <a:gd name="T17" fmla="*/ 530 h 1200"/>
                <a:gd name="T18" fmla="*/ 372 w 1810"/>
                <a:gd name="T19" fmla="*/ 485 h 1200"/>
                <a:gd name="T20" fmla="*/ 516 w 1810"/>
                <a:gd name="T21" fmla="*/ 400 h 1200"/>
                <a:gd name="T22" fmla="*/ 707 w 1810"/>
                <a:gd name="T23" fmla="*/ 248 h 1200"/>
                <a:gd name="T24" fmla="*/ 933 w 1810"/>
                <a:gd name="T25" fmla="*/ 296 h 1200"/>
                <a:gd name="T26" fmla="*/ 1097 w 1810"/>
                <a:gd name="T27" fmla="*/ 400 h 1200"/>
                <a:gd name="T28" fmla="*/ 1185 w 1810"/>
                <a:gd name="T29" fmla="*/ 489 h 1200"/>
                <a:gd name="T30" fmla="*/ 1185 w 1810"/>
                <a:gd name="T31" fmla="*/ 518 h 1200"/>
                <a:gd name="T32" fmla="*/ 1097 w 1810"/>
                <a:gd name="T33" fmla="*/ 617 h 1200"/>
                <a:gd name="T34" fmla="*/ 947 w 1810"/>
                <a:gd name="T35" fmla="*/ 737 h 1200"/>
                <a:gd name="T36" fmla="*/ 762 w 1810"/>
                <a:gd name="T37" fmla="*/ 794 h 1200"/>
                <a:gd name="T38" fmla="*/ 715 w 1810"/>
                <a:gd name="T39" fmla="*/ 459 h 1200"/>
                <a:gd name="T40" fmla="*/ 817 w 1810"/>
                <a:gd name="T41" fmla="*/ 528 h 1200"/>
                <a:gd name="T42" fmla="*/ 1038 w 1810"/>
                <a:gd name="T43" fmla="*/ 502 h 1200"/>
                <a:gd name="T44" fmla="*/ 985 w 1810"/>
                <a:gd name="T45" fmla="*/ 451 h 1200"/>
                <a:gd name="T46" fmla="*/ 839 w 1810"/>
                <a:gd name="T47" fmla="*/ 370 h 1200"/>
                <a:gd name="T48" fmla="*/ 675 w 1810"/>
                <a:gd name="T49" fmla="*/ 250 h 1200"/>
                <a:gd name="T50" fmla="*/ 603 w 1810"/>
                <a:gd name="T51" fmla="*/ 260 h 1200"/>
                <a:gd name="T52" fmla="*/ 370 w 1810"/>
                <a:gd name="T53" fmla="*/ 349 h 1200"/>
                <a:gd name="T54" fmla="*/ 232 w 1810"/>
                <a:gd name="T55" fmla="*/ 461 h 1200"/>
                <a:gd name="T56" fmla="*/ 185 w 1810"/>
                <a:gd name="T57" fmla="*/ 516 h 1200"/>
                <a:gd name="T58" fmla="*/ 211 w 1810"/>
                <a:gd name="T59" fmla="*/ 581 h 1200"/>
                <a:gd name="T60" fmla="*/ 293 w 1810"/>
                <a:gd name="T61" fmla="*/ 723 h 1200"/>
                <a:gd name="T62" fmla="*/ 445 w 1810"/>
                <a:gd name="T63" fmla="*/ 877 h 1200"/>
                <a:gd name="T64" fmla="*/ 675 w 1810"/>
                <a:gd name="T65" fmla="*/ 966 h 1200"/>
                <a:gd name="T66" fmla="*/ 453 w 1810"/>
                <a:gd name="T67" fmla="*/ 1001 h 1200"/>
                <a:gd name="T68" fmla="*/ 232 w 1810"/>
                <a:gd name="T69" fmla="*/ 849 h 1200"/>
                <a:gd name="T70" fmla="*/ 89 w 1810"/>
                <a:gd name="T71" fmla="*/ 674 h 1200"/>
                <a:gd name="T72" fmla="*/ 16 w 1810"/>
                <a:gd name="T73" fmla="*/ 536 h 1200"/>
                <a:gd name="T74" fmla="*/ 4 w 1810"/>
                <a:gd name="T75" fmla="*/ 495 h 1200"/>
                <a:gd name="T76" fmla="*/ 85 w 1810"/>
                <a:gd name="T77" fmla="*/ 426 h 1200"/>
                <a:gd name="T78" fmla="*/ 250 w 1810"/>
                <a:gd name="T79" fmla="*/ 311 h 1200"/>
                <a:gd name="T80" fmla="*/ 478 w 1810"/>
                <a:gd name="T81" fmla="*/ 205 h 1200"/>
                <a:gd name="T82" fmla="*/ 675 w 1810"/>
                <a:gd name="T83" fmla="*/ 0 h 1200"/>
                <a:gd name="T84" fmla="*/ 675 w 1810"/>
                <a:gd name="T85" fmla="*/ 1058 h 1200"/>
                <a:gd name="T86" fmla="*/ 977 w 1810"/>
                <a:gd name="T87" fmla="*/ 1038 h 1200"/>
                <a:gd name="T88" fmla="*/ 1321 w 1810"/>
                <a:gd name="T89" fmla="*/ 946 h 1200"/>
                <a:gd name="T90" fmla="*/ 1619 w 1810"/>
                <a:gd name="T91" fmla="*/ 802 h 1200"/>
                <a:gd name="T92" fmla="*/ 1605 w 1810"/>
                <a:gd name="T93" fmla="*/ 717 h 1200"/>
                <a:gd name="T94" fmla="*/ 1485 w 1810"/>
                <a:gd name="T95" fmla="*/ 648 h 1200"/>
                <a:gd name="T96" fmla="*/ 1276 w 1810"/>
                <a:gd name="T97" fmla="*/ 788 h 1200"/>
                <a:gd name="T98" fmla="*/ 992 w 1810"/>
                <a:gd name="T99" fmla="*/ 932 h 1200"/>
                <a:gd name="T100" fmla="*/ 709 w 1810"/>
                <a:gd name="T101" fmla="*/ 969 h 1200"/>
                <a:gd name="T102" fmla="*/ 758 w 1810"/>
                <a:gd name="T103" fmla="*/ 873 h 1200"/>
                <a:gd name="T104" fmla="*/ 979 w 1810"/>
                <a:gd name="T105" fmla="*/ 820 h 1200"/>
                <a:gd name="T106" fmla="*/ 1172 w 1810"/>
                <a:gd name="T107" fmla="*/ 701 h 1200"/>
                <a:gd name="T108" fmla="*/ 1315 w 1810"/>
                <a:gd name="T109" fmla="*/ 577 h 1200"/>
                <a:gd name="T110" fmla="*/ 1384 w 1810"/>
                <a:gd name="T111" fmla="*/ 502 h 1200"/>
                <a:gd name="T112" fmla="*/ 1359 w 1810"/>
                <a:gd name="T113" fmla="*/ 465 h 1200"/>
                <a:gd name="T114" fmla="*/ 1242 w 1810"/>
                <a:gd name="T115" fmla="*/ 357 h 1200"/>
                <a:gd name="T116" fmla="*/ 1048 w 1810"/>
                <a:gd name="T117" fmla="*/ 233 h 1200"/>
                <a:gd name="T118" fmla="*/ 782 w 1810"/>
                <a:gd name="T119" fmla="*/ 162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0" h="1200">
                  <a:moveTo>
                    <a:pt x="675" y="359"/>
                  </a:moveTo>
                  <a:lnTo>
                    <a:pt x="675" y="451"/>
                  </a:lnTo>
                  <a:lnTo>
                    <a:pt x="675" y="451"/>
                  </a:lnTo>
                  <a:lnTo>
                    <a:pt x="638" y="451"/>
                  </a:lnTo>
                  <a:lnTo>
                    <a:pt x="603" y="459"/>
                  </a:lnTo>
                  <a:lnTo>
                    <a:pt x="571" y="471"/>
                  </a:lnTo>
                  <a:lnTo>
                    <a:pt x="542" y="485"/>
                  </a:lnTo>
                  <a:lnTo>
                    <a:pt x="516" y="502"/>
                  </a:lnTo>
                  <a:lnTo>
                    <a:pt x="496" y="518"/>
                  </a:lnTo>
                  <a:lnTo>
                    <a:pt x="482" y="532"/>
                  </a:lnTo>
                  <a:lnTo>
                    <a:pt x="473" y="542"/>
                  </a:lnTo>
                  <a:lnTo>
                    <a:pt x="469" y="546"/>
                  </a:lnTo>
                  <a:lnTo>
                    <a:pt x="471" y="552"/>
                  </a:lnTo>
                  <a:lnTo>
                    <a:pt x="477" y="566"/>
                  </a:lnTo>
                  <a:lnTo>
                    <a:pt x="484" y="587"/>
                  </a:lnTo>
                  <a:lnTo>
                    <a:pt x="496" y="613"/>
                  </a:lnTo>
                  <a:lnTo>
                    <a:pt x="514" y="644"/>
                  </a:lnTo>
                  <a:lnTo>
                    <a:pt x="536" y="676"/>
                  </a:lnTo>
                  <a:lnTo>
                    <a:pt x="561" y="707"/>
                  </a:lnTo>
                  <a:lnTo>
                    <a:pt x="595" y="735"/>
                  </a:lnTo>
                  <a:lnTo>
                    <a:pt x="632" y="761"/>
                  </a:lnTo>
                  <a:lnTo>
                    <a:pt x="675" y="780"/>
                  </a:lnTo>
                  <a:lnTo>
                    <a:pt x="675" y="865"/>
                  </a:lnTo>
                  <a:lnTo>
                    <a:pt x="614" y="851"/>
                  </a:lnTo>
                  <a:lnTo>
                    <a:pt x="561" y="828"/>
                  </a:lnTo>
                  <a:lnTo>
                    <a:pt x="514" y="800"/>
                  </a:lnTo>
                  <a:lnTo>
                    <a:pt x="473" y="768"/>
                  </a:lnTo>
                  <a:lnTo>
                    <a:pt x="439" y="733"/>
                  </a:lnTo>
                  <a:lnTo>
                    <a:pt x="408" y="698"/>
                  </a:lnTo>
                  <a:lnTo>
                    <a:pt x="384" y="660"/>
                  </a:lnTo>
                  <a:lnTo>
                    <a:pt x="364" y="627"/>
                  </a:lnTo>
                  <a:lnTo>
                    <a:pt x="349" y="595"/>
                  </a:lnTo>
                  <a:lnTo>
                    <a:pt x="337" y="569"/>
                  </a:lnTo>
                  <a:lnTo>
                    <a:pt x="329" y="548"/>
                  </a:lnTo>
                  <a:lnTo>
                    <a:pt x="325" y="534"/>
                  </a:lnTo>
                  <a:lnTo>
                    <a:pt x="323" y="530"/>
                  </a:lnTo>
                  <a:lnTo>
                    <a:pt x="325" y="526"/>
                  </a:lnTo>
                  <a:lnTo>
                    <a:pt x="335" y="516"/>
                  </a:lnTo>
                  <a:lnTo>
                    <a:pt x="350" y="502"/>
                  </a:lnTo>
                  <a:lnTo>
                    <a:pt x="372" y="485"/>
                  </a:lnTo>
                  <a:lnTo>
                    <a:pt x="400" y="463"/>
                  </a:lnTo>
                  <a:lnTo>
                    <a:pt x="433" y="441"/>
                  </a:lnTo>
                  <a:lnTo>
                    <a:pt x="473" y="420"/>
                  </a:lnTo>
                  <a:lnTo>
                    <a:pt x="516" y="400"/>
                  </a:lnTo>
                  <a:lnTo>
                    <a:pt x="565" y="382"/>
                  </a:lnTo>
                  <a:lnTo>
                    <a:pt x="618" y="368"/>
                  </a:lnTo>
                  <a:lnTo>
                    <a:pt x="675" y="359"/>
                  </a:lnTo>
                  <a:close/>
                  <a:moveTo>
                    <a:pt x="707" y="248"/>
                  </a:moveTo>
                  <a:lnTo>
                    <a:pt x="770" y="250"/>
                  </a:lnTo>
                  <a:lnTo>
                    <a:pt x="827" y="260"/>
                  </a:lnTo>
                  <a:lnTo>
                    <a:pt x="882" y="274"/>
                  </a:lnTo>
                  <a:lnTo>
                    <a:pt x="933" y="296"/>
                  </a:lnTo>
                  <a:lnTo>
                    <a:pt x="981" y="319"/>
                  </a:lnTo>
                  <a:lnTo>
                    <a:pt x="1024" y="345"/>
                  </a:lnTo>
                  <a:lnTo>
                    <a:pt x="1063" y="372"/>
                  </a:lnTo>
                  <a:lnTo>
                    <a:pt x="1097" y="400"/>
                  </a:lnTo>
                  <a:lnTo>
                    <a:pt x="1126" y="426"/>
                  </a:lnTo>
                  <a:lnTo>
                    <a:pt x="1152" y="451"/>
                  </a:lnTo>
                  <a:lnTo>
                    <a:pt x="1172" y="471"/>
                  </a:lnTo>
                  <a:lnTo>
                    <a:pt x="1185" y="489"/>
                  </a:lnTo>
                  <a:lnTo>
                    <a:pt x="1195" y="499"/>
                  </a:lnTo>
                  <a:lnTo>
                    <a:pt x="1197" y="502"/>
                  </a:lnTo>
                  <a:lnTo>
                    <a:pt x="1193" y="506"/>
                  </a:lnTo>
                  <a:lnTo>
                    <a:pt x="1185" y="518"/>
                  </a:lnTo>
                  <a:lnTo>
                    <a:pt x="1170" y="538"/>
                  </a:lnTo>
                  <a:lnTo>
                    <a:pt x="1150" y="562"/>
                  </a:lnTo>
                  <a:lnTo>
                    <a:pt x="1126" y="587"/>
                  </a:lnTo>
                  <a:lnTo>
                    <a:pt x="1097" y="617"/>
                  </a:lnTo>
                  <a:lnTo>
                    <a:pt x="1065" y="648"/>
                  </a:lnTo>
                  <a:lnTo>
                    <a:pt x="1028" y="680"/>
                  </a:lnTo>
                  <a:lnTo>
                    <a:pt x="988" y="709"/>
                  </a:lnTo>
                  <a:lnTo>
                    <a:pt x="947" y="737"/>
                  </a:lnTo>
                  <a:lnTo>
                    <a:pt x="904" y="761"/>
                  </a:lnTo>
                  <a:lnTo>
                    <a:pt x="859" y="778"/>
                  </a:lnTo>
                  <a:lnTo>
                    <a:pt x="811" y="790"/>
                  </a:lnTo>
                  <a:lnTo>
                    <a:pt x="762" y="794"/>
                  </a:lnTo>
                  <a:lnTo>
                    <a:pt x="717" y="790"/>
                  </a:lnTo>
                  <a:lnTo>
                    <a:pt x="675" y="780"/>
                  </a:lnTo>
                  <a:lnTo>
                    <a:pt x="675" y="451"/>
                  </a:lnTo>
                  <a:lnTo>
                    <a:pt x="715" y="459"/>
                  </a:lnTo>
                  <a:lnTo>
                    <a:pt x="746" y="469"/>
                  </a:lnTo>
                  <a:lnTo>
                    <a:pt x="774" y="485"/>
                  </a:lnTo>
                  <a:lnTo>
                    <a:pt x="796" y="504"/>
                  </a:lnTo>
                  <a:lnTo>
                    <a:pt x="817" y="528"/>
                  </a:lnTo>
                  <a:lnTo>
                    <a:pt x="837" y="558"/>
                  </a:lnTo>
                  <a:lnTo>
                    <a:pt x="859" y="591"/>
                  </a:lnTo>
                  <a:lnTo>
                    <a:pt x="882" y="633"/>
                  </a:lnTo>
                  <a:lnTo>
                    <a:pt x="1038" y="502"/>
                  </a:lnTo>
                  <a:lnTo>
                    <a:pt x="1034" y="499"/>
                  </a:lnTo>
                  <a:lnTo>
                    <a:pt x="1024" y="487"/>
                  </a:lnTo>
                  <a:lnTo>
                    <a:pt x="1008" y="471"/>
                  </a:lnTo>
                  <a:lnTo>
                    <a:pt x="985" y="451"/>
                  </a:lnTo>
                  <a:lnTo>
                    <a:pt x="957" y="430"/>
                  </a:lnTo>
                  <a:lnTo>
                    <a:pt x="924" y="406"/>
                  </a:lnTo>
                  <a:lnTo>
                    <a:pt x="884" y="386"/>
                  </a:lnTo>
                  <a:lnTo>
                    <a:pt x="839" y="370"/>
                  </a:lnTo>
                  <a:lnTo>
                    <a:pt x="790" y="359"/>
                  </a:lnTo>
                  <a:lnTo>
                    <a:pt x="734" y="355"/>
                  </a:lnTo>
                  <a:lnTo>
                    <a:pt x="675" y="359"/>
                  </a:lnTo>
                  <a:lnTo>
                    <a:pt x="675" y="250"/>
                  </a:lnTo>
                  <a:lnTo>
                    <a:pt x="707" y="248"/>
                  </a:lnTo>
                  <a:close/>
                  <a:moveTo>
                    <a:pt x="675" y="162"/>
                  </a:moveTo>
                  <a:lnTo>
                    <a:pt x="675" y="250"/>
                  </a:lnTo>
                  <a:lnTo>
                    <a:pt x="603" y="260"/>
                  </a:lnTo>
                  <a:lnTo>
                    <a:pt x="536" y="276"/>
                  </a:lnTo>
                  <a:lnTo>
                    <a:pt x="475" y="296"/>
                  </a:lnTo>
                  <a:lnTo>
                    <a:pt x="419" y="321"/>
                  </a:lnTo>
                  <a:lnTo>
                    <a:pt x="370" y="349"/>
                  </a:lnTo>
                  <a:lnTo>
                    <a:pt x="327" y="378"/>
                  </a:lnTo>
                  <a:lnTo>
                    <a:pt x="289" y="408"/>
                  </a:lnTo>
                  <a:lnTo>
                    <a:pt x="258" y="435"/>
                  </a:lnTo>
                  <a:lnTo>
                    <a:pt x="232" y="461"/>
                  </a:lnTo>
                  <a:lnTo>
                    <a:pt x="211" y="483"/>
                  </a:lnTo>
                  <a:lnTo>
                    <a:pt x="197" y="500"/>
                  </a:lnTo>
                  <a:lnTo>
                    <a:pt x="187" y="512"/>
                  </a:lnTo>
                  <a:lnTo>
                    <a:pt x="185" y="516"/>
                  </a:lnTo>
                  <a:lnTo>
                    <a:pt x="187" y="522"/>
                  </a:lnTo>
                  <a:lnTo>
                    <a:pt x="191" y="534"/>
                  </a:lnTo>
                  <a:lnTo>
                    <a:pt x="199" y="554"/>
                  </a:lnTo>
                  <a:lnTo>
                    <a:pt x="211" y="581"/>
                  </a:lnTo>
                  <a:lnTo>
                    <a:pt x="224" y="611"/>
                  </a:lnTo>
                  <a:lnTo>
                    <a:pt x="244" y="646"/>
                  </a:lnTo>
                  <a:lnTo>
                    <a:pt x="266" y="684"/>
                  </a:lnTo>
                  <a:lnTo>
                    <a:pt x="293" y="723"/>
                  </a:lnTo>
                  <a:lnTo>
                    <a:pt x="325" y="765"/>
                  </a:lnTo>
                  <a:lnTo>
                    <a:pt x="360" y="804"/>
                  </a:lnTo>
                  <a:lnTo>
                    <a:pt x="400" y="841"/>
                  </a:lnTo>
                  <a:lnTo>
                    <a:pt x="445" y="877"/>
                  </a:lnTo>
                  <a:lnTo>
                    <a:pt x="494" y="906"/>
                  </a:lnTo>
                  <a:lnTo>
                    <a:pt x="549" y="934"/>
                  </a:lnTo>
                  <a:lnTo>
                    <a:pt x="610" y="954"/>
                  </a:lnTo>
                  <a:lnTo>
                    <a:pt x="675" y="966"/>
                  </a:lnTo>
                  <a:lnTo>
                    <a:pt x="675" y="1058"/>
                  </a:lnTo>
                  <a:lnTo>
                    <a:pt x="595" y="1046"/>
                  </a:lnTo>
                  <a:lnTo>
                    <a:pt x="522" y="1027"/>
                  </a:lnTo>
                  <a:lnTo>
                    <a:pt x="453" y="1001"/>
                  </a:lnTo>
                  <a:lnTo>
                    <a:pt x="390" y="969"/>
                  </a:lnTo>
                  <a:lnTo>
                    <a:pt x="331" y="932"/>
                  </a:lnTo>
                  <a:lnTo>
                    <a:pt x="280" y="893"/>
                  </a:lnTo>
                  <a:lnTo>
                    <a:pt x="232" y="849"/>
                  </a:lnTo>
                  <a:lnTo>
                    <a:pt x="189" y="806"/>
                  </a:lnTo>
                  <a:lnTo>
                    <a:pt x="152" y="761"/>
                  </a:lnTo>
                  <a:lnTo>
                    <a:pt x="118" y="717"/>
                  </a:lnTo>
                  <a:lnTo>
                    <a:pt x="89" y="674"/>
                  </a:lnTo>
                  <a:lnTo>
                    <a:pt x="65" y="633"/>
                  </a:lnTo>
                  <a:lnTo>
                    <a:pt x="43" y="597"/>
                  </a:lnTo>
                  <a:lnTo>
                    <a:pt x="28" y="564"/>
                  </a:lnTo>
                  <a:lnTo>
                    <a:pt x="16" y="536"/>
                  </a:lnTo>
                  <a:lnTo>
                    <a:pt x="6" y="516"/>
                  </a:lnTo>
                  <a:lnTo>
                    <a:pt x="2" y="502"/>
                  </a:lnTo>
                  <a:lnTo>
                    <a:pt x="0" y="499"/>
                  </a:lnTo>
                  <a:lnTo>
                    <a:pt x="4" y="495"/>
                  </a:lnTo>
                  <a:lnTo>
                    <a:pt x="14" y="485"/>
                  </a:lnTo>
                  <a:lnTo>
                    <a:pt x="32" y="469"/>
                  </a:lnTo>
                  <a:lnTo>
                    <a:pt x="55" y="449"/>
                  </a:lnTo>
                  <a:lnTo>
                    <a:pt x="85" y="426"/>
                  </a:lnTo>
                  <a:lnTo>
                    <a:pt x="118" y="400"/>
                  </a:lnTo>
                  <a:lnTo>
                    <a:pt x="158" y="370"/>
                  </a:lnTo>
                  <a:lnTo>
                    <a:pt x="203" y="341"/>
                  </a:lnTo>
                  <a:lnTo>
                    <a:pt x="250" y="311"/>
                  </a:lnTo>
                  <a:lnTo>
                    <a:pt x="303" y="282"/>
                  </a:lnTo>
                  <a:lnTo>
                    <a:pt x="358" y="252"/>
                  </a:lnTo>
                  <a:lnTo>
                    <a:pt x="417" y="227"/>
                  </a:lnTo>
                  <a:lnTo>
                    <a:pt x="478" y="205"/>
                  </a:lnTo>
                  <a:lnTo>
                    <a:pt x="542" y="185"/>
                  </a:lnTo>
                  <a:lnTo>
                    <a:pt x="608" y="171"/>
                  </a:lnTo>
                  <a:lnTo>
                    <a:pt x="675" y="162"/>
                  </a:lnTo>
                  <a:close/>
                  <a:moveTo>
                    <a:pt x="675" y="0"/>
                  </a:moveTo>
                  <a:lnTo>
                    <a:pt x="1810" y="0"/>
                  </a:lnTo>
                  <a:lnTo>
                    <a:pt x="1810" y="1200"/>
                  </a:lnTo>
                  <a:lnTo>
                    <a:pt x="675" y="1200"/>
                  </a:lnTo>
                  <a:lnTo>
                    <a:pt x="675" y="1058"/>
                  </a:lnTo>
                  <a:lnTo>
                    <a:pt x="748" y="1062"/>
                  </a:lnTo>
                  <a:lnTo>
                    <a:pt x="819" y="1060"/>
                  </a:lnTo>
                  <a:lnTo>
                    <a:pt x="894" y="1052"/>
                  </a:lnTo>
                  <a:lnTo>
                    <a:pt x="977" y="1038"/>
                  </a:lnTo>
                  <a:lnTo>
                    <a:pt x="1061" y="1021"/>
                  </a:lnTo>
                  <a:lnTo>
                    <a:pt x="1148" y="1001"/>
                  </a:lnTo>
                  <a:lnTo>
                    <a:pt x="1235" y="975"/>
                  </a:lnTo>
                  <a:lnTo>
                    <a:pt x="1321" y="946"/>
                  </a:lnTo>
                  <a:lnTo>
                    <a:pt x="1404" y="914"/>
                  </a:lnTo>
                  <a:lnTo>
                    <a:pt x="1483" y="879"/>
                  </a:lnTo>
                  <a:lnTo>
                    <a:pt x="1554" y="841"/>
                  </a:lnTo>
                  <a:lnTo>
                    <a:pt x="1619" y="802"/>
                  </a:lnTo>
                  <a:lnTo>
                    <a:pt x="1674" y="763"/>
                  </a:lnTo>
                  <a:lnTo>
                    <a:pt x="1658" y="749"/>
                  </a:lnTo>
                  <a:lnTo>
                    <a:pt x="1634" y="733"/>
                  </a:lnTo>
                  <a:lnTo>
                    <a:pt x="1605" y="717"/>
                  </a:lnTo>
                  <a:lnTo>
                    <a:pt x="1573" y="700"/>
                  </a:lnTo>
                  <a:lnTo>
                    <a:pt x="1540" y="682"/>
                  </a:lnTo>
                  <a:lnTo>
                    <a:pt x="1510" y="664"/>
                  </a:lnTo>
                  <a:lnTo>
                    <a:pt x="1485" y="648"/>
                  </a:lnTo>
                  <a:lnTo>
                    <a:pt x="1467" y="636"/>
                  </a:lnTo>
                  <a:lnTo>
                    <a:pt x="1404" y="690"/>
                  </a:lnTo>
                  <a:lnTo>
                    <a:pt x="1341" y="741"/>
                  </a:lnTo>
                  <a:lnTo>
                    <a:pt x="1276" y="788"/>
                  </a:lnTo>
                  <a:lnTo>
                    <a:pt x="1209" y="832"/>
                  </a:lnTo>
                  <a:lnTo>
                    <a:pt x="1140" y="871"/>
                  </a:lnTo>
                  <a:lnTo>
                    <a:pt x="1067" y="904"/>
                  </a:lnTo>
                  <a:lnTo>
                    <a:pt x="992" y="932"/>
                  </a:lnTo>
                  <a:lnTo>
                    <a:pt x="914" y="954"/>
                  </a:lnTo>
                  <a:lnTo>
                    <a:pt x="831" y="966"/>
                  </a:lnTo>
                  <a:lnTo>
                    <a:pt x="744" y="969"/>
                  </a:lnTo>
                  <a:lnTo>
                    <a:pt x="709" y="969"/>
                  </a:lnTo>
                  <a:lnTo>
                    <a:pt x="675" y="966"/>
                  </a:lnTo>
                  <a:lnTo>
                    <a:pt x="675" y="865"/>
                  </a:lnTo>
                  <a:lnTo>
                    <a:pt x="715" y="871"/>
                  </a:lnTo>
                  <a:lnTo>
                    <a:pt x="758" y="873"/>
                  </a:lnTo>
                  <a:lnTo>
                    <a:pt x="815" y="869"/>
                  </a:lnTo>
                  <a:lnTo>
                    <a:pt x="870" y="859"/>
                  </a:lnTo>
                  <a:lnTo>
                    <a:pt x="925" y="841"/>
                  </a:lnTo>
                  <a:lnTo>
                    <a:pt x="979" y="820"/>
                  </a:lnTo>
                  <a:lnTo>
                    <a:pt x="1030" y="794"/>
                  </a:lnTo>
                  <a:lnTo>
                    <a:pt x="1079" y="767"/>
                  </a:lnTo>
                  <a:lnTo>
                    <a:pt x="1126" y="735"/>
                  </a:lnTo>
                  <a:lnTo>
                    <a:pt x="1172" y="701"/>
                  </a:lnTo>
                  <a:lnTo>
                    <a:pt x="1213" y="670"/>
                  </a:lnTo>
                  <a:lnTo>
                    <a:pt x="1250" y="636"/>
                  </a:lnTo>
                  <a:lnTo>
                    <a:pt x="1284" y="605"/>
                  </a:lnTo>
                  <a:lnTo>
                    <a:pt x="1315" y="577"/>
                  </a:lnTo>
                  <a:lnTo>
                    <a:pt x="1339" y="550"/>
                  </a:lnTo>
                  <a:lnTo>
                    <a:pt x="1361" y="530"/>
                  </a:lnTo>
                  <a:lnTo>
                    <a:pt x="1374" y="512"/>
                  </a:lnTo>
                  <a:lnTo>
                    <a:pt x="1384" y="502"/>
                  </a:lnTo>
                  <a:lnTo>
                    <a:pt x="1386" y="499"/>
                  </a:lnTo>
                  <a:lnTo>
                    <a:pt x="1384" y="495"/>
                  </a:lnTo>
                  <a:lnTo>
                    <a:pt x="1374" y="483"/>
                  </a:lnTo>
                  <a:lnTo>
                    <a:pt x="1359" y="465"/>
                  </a:lnTo>
                  <a:lnTo>
                    <a:pt x="1339" y="443"/>
                  </a:lnTo>
                  <a:lnTo>
                    <a:pt x="1311" y="418"/>
                  </a:lnTo>
                  <a:lnTo>
                    <a:pt x="1280" y="388"/>
                  </a:lnTo>
                  <a:lnTo>
                    <a:pt x="1242" y="357"/>
                  </a:lnTo>
                  <a:lnTo>
                    <a:pt x="1201" y="325"/>
                  </a:lnTo>
                  <a:lnTo>
                    <a:pt x="1154" y="292"/>
                  </a:lnTo>
                  <a:lnTo>
                    <a:pt x="1103" y="262"/>
                  </a:lnTo>
                  <a:lnTo>
                    <a:pt x="1048" y="233"/>
                  </a:lnTo>
                  <a:lnTo>
                    <a:pt x="987" y="207"/>
                  </a:lnTo>
                  <a:lnTo>
                    <a:pt x="924" y="187"/>
                  </a:lnTo>
                  <a:lnTo>
                    <a:pt x="855" y="171"/>
                  </a:lnTo>
                  <a:lnTo>
                    <a:pt x="782" y="162"/>
                  </a:lnTo>
                  <a:lnTo>
                    <a:pt x="707" y="160"/>
                  </a:lnTo>
                  <a:lnTo>
                    <a:pt x="675" y="162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76B9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467120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1pPr>
    <a:lvl2pPr marL="761970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2pPr>
    <a:lvl3pPr marL="1523939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3pPr>
    <a:lvl4pPr marL="2285909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4pPr>
    <a:lvl5pPr marL="3047878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5pPr>
    <a:lvl6pPr marL="3809848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4571817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5333787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6095756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pider&#10;&#10;Description automatically generated">
            <a:extLst>
              <a:ext uri="{FF2B5EF4-FFF2-40B4-BE49-F238E27FC236}">
                <a16:creationId xmlns:a16="http://schemas.microsoft.com/office/drawing/2014/main" id="{312387AB-4080-4B69-BFCF-F134EF12C7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305" t="3895" r="12403" b="26543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8805453-93BD-4B24-A658-29DCC01129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856483" y="7394108"/>
            <a:ext cx="2669325" cy="216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6302B7CA-37AE-4D42-BAAD-C239CA228A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5967" t="57160" r="5663" b="17308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CC9D3D8-33FC-4EE7-AE65-7535FEAB06AA}"/>
              </a:ext>
            </a:extLst>
          </p:cNvPr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663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/ 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3AE616-A526-467A-9354-356237D56F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1639" t="50000" r="51880" b="17166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0560" y="7040881"/>
            <a:ext cx="8961120" cy="2289898"/>
          </a:xfrm>
        </p:spPr>
        <p:txBody>
          <a:bodyPr anchor="b"/>
          <a:lstStyle>
            <a:lvl1pPr algn="ctr">
              <a:defRPr sz="5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51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barg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5E518B9-8953-4D61-86EB-BF726D7CE198}"/>
              </a:ext>
            </a:extLst>
          </p:cNvPr>
          <p:cNvGrpSpPr/>
          <p:nvPr userDrawn="1"/>
        </p:nvGrpSpPr>
        <p:grpSpPr>
          <a:xfrm>
            <a:off x="-2212179" y="-674777"/>
            <a:ext cx="22711115" cy="11638877"/>
            <a:chOff x="-1327308" y="-404866"/>
            <a:chExt cx="13626669" cy="698332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486AA18-85AA-4ECF-BC7C-6CDDDFA8AED1}"/>
                </a:ext>
              </a:extLst>
            </p:cNvPr>
            <p:cNvSpPr/>
            <p:nvPr userDrawn="1"/>
          </p:nvSpPr>
          <p:spPr>
            <a:xfrm>
              <a:off x="0" y="0"/>
              <a:ext cx="10972800" cy="6172200"/>
            </a:xfrm>
            <a:prstGeom prst="rect">
              <a:avLst/>
            </a:prstGeom>
            <a:solidFill>
              <a:srgbClr val="9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779DBA0E-78FD-499D-B7C5-9610ED16A58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6">
              <a:extLst>
                <a:ext uri="{FF2B5EF4-FFF2-40B4-BE49-F238E27FC236}">
                  <a16:creationId xmlns:a16="http://schemas.microsoft.com/office/drawing/2014/main" id="{4856087B-5738-47BA-B257-0AE16578FE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">
              <a:extLst>
                <a:ext uri="{FF2B5EF4-FFF2-40B4-BE49-F238E27FC236}">
                  <a16:creationId xmlns:a16="http://schemas.microsoft.com/office/drawing/2014/main" id="{30EA3BC0-CA75-4A9F-844C-9DF7651395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09D9D0DC-416F-4D02-AE51-DC94179FE3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B3F11494-DD54-4DA3-999D-60884617AB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B8DA5A4A-C129-4A6A-8590-D776A55A56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AA72853C-EBAC-4426-B8F7-4D7FF7CE76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AA148D7-A843-4289-9E59-D4B56EBE96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3DFDAB2E-4FBE-4EA1-9068-98D2A1969CA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1CB7337C-1F1B-4024-8C1B-1145290410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3AC71E65-025E-4CD8-9C62-5C672876AB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CC69994B-2A96-4E6B-90E0-7C6012E438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95DA46AF-2C01-438F-ABE1-131B508F70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AD1F7F7D-46C6-41FC-9A05-60CDDDABC9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E6044945-DD35-4A1F-B666-67B79DB3B9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B6707B12-7E15-44BA-A75C-D231A0BD9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C9CA6F74-E612-4E07-826D-3714EA654B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9C232950-AF88-4D8C-98A2-58E2906C02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577A18B0-195A-44F8-8045-DEE9F4805C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C57DA582-5E40-4087-915C-A8AFB763CE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6B9446B2-AA95-41F1-8CE9-9C293FF2FF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09C2F6DB-63BE-4BEF-BD50-8E85A06AF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6">
              <a:extLst>
                <a:ext uri="{FF2B5EF4-FFF2-40B4-BE49-F238E27FC236}">
                  <a16:creationId xmlns:a16="http://schemas.microsoft.com/office/drawing/2014/main" id="{AB269B44-FFE3-44F5-9547-2D66569163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D7B33E0B-D54D-4AD0-93EB-2D85D95AA7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C82CDED5-DC3C-4291-8FB5-4FBECACC09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38B0CFAC-4CC8-4BD7-9602-D3F62B4111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6">
              <a:extLst>
                <a:ext uri="{FF2B5EF4-FFF2-40B4-BE49-F238E27FC236}">
                  <a16:creationId xmlns:a16="http://schemas.microsoft.com/office/drawing/2014/main" id="{9D7BB7E2-49CE-405B-BBC3-0D3235E73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D724979D-D321-46A4-8BFB-4BE56A78ED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A90ECEE1-1C0E-48A4-8212-4FDF80E340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6">
              <a:extLst>
                <a:ext uri="{FF2B5EF4-FFF2-40B4-BE49-F238E27FC236}">
                  <a16:creationId xmlns:a16="http://schemas.microsoft.com/office/drawing/2014/main" id="{6A4F312E-AC0E-438F-85DE-734894B59F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1143C46B-BB0E-42E1-91DB-CF7866DEF0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8789D5ED-08F4-45B7-96D5-9DB37E826F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C71D4383-262D-49BE-8F2A-35EABE4CA5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B2D051A4-B41D-49C5-BCBA-B200CE9274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EA204CAE-8CAD-4182-AFDF-6D71A5318A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6">
              <a:extLst>
                <a:ext uri="{FF2B5EF4-FFF2-40B4-BE49-F238E27FC236}">
                  <a16:creationId xmlns:a16="http://schemas.microsoft.com/office/drawing/2014/main" id="{F2D419D0-1198-497F-8FCB-0E4E01ABEB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42DA3B58-E508-46A3-B351-BFD7A44A34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E56F4597-4576-4F1D-9E8B-57D61B7AF9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C16A7CB5-E8F5-43EC-B4DA-8367563CBA2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B63EEF7E-F8C7-40A7-9EC5-7A2377B3E9A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18561612-6FBC-464D-9063-754B5DF158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9FB80B49-CDD0-491F-B397-AF746CB745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6">
              <a:extLst>
                <a:ext uri="{FF2B5EF4-FFF2-40B4-BE49-F238E27FC236}">
                  <a16:creationId xmlns:a16="http://schemas.microsoft.com/office/drawing/2014/main" id="{F04631F3-C493-4A64-AAFD-4686A560F6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A457E3A0-7D3B-4D8D-909F-FA0F06B94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6">
              <a:extLst>
                <a:ext uri="{FF2B5EF4-FFF2-40B4-BE49-F238E27FC236}">
                  <a16:creationId xmlns:a16="http://schemas.microsoft.com/office/drawing/2014/main" id="{D8E8EADD-8531-47CC-A9F2-A5B20F7DA1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6">
              <a:extLst>
                <a:ext uri="{FF2B5EF4-FFF2-40B4-BE49-F238E27FC236}">
                  <a16:creationId xmlns:a16="http://schemas.microsoft.com/office/drawing/2014/main" id="{24D2EADF-B7B9-4986-AEDB-A2D41F636C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0683D26A-EB07-4380-8914-B6AECFE4BF3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78C3AD2F-A184-4332-ADCE-E7FEDE7BA6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6">
              <a:extLst>
                <a:ext uri="{FF2B5EF4-FFF2-40B4-BE49-F238E27FC236}">
                  <a16:creationId xmlns:a16="http://schemas.microsoft.com/office/drawing/2014/main" id="{01ACBB54-13C8-4052-B203-3996848511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6">
              <a:extLst>
                <a:ext uri="{FF2B5EF4-FFF2-40B4-BE49-F238E27FC236}">
                  <a16:creationId xmlns:a16="http://schemas.microsoft.com/office/drawing/2014/main" id="{892B4C18-A783-475D-8EEF-F11FBA1A32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A62353FE-8604-486E-9560-78C474AC8F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6">
              <a:extLst>
                <a:ext uri="{FF2B5EF4-FFF2-40B4-BE49-F238E27FC236}">
                  <a16:creationId xmlns:a16="http://schemas.microsoft.com/office/drawing/2014/main" id="{4A5FC7DA-BB86-43EB-AC23-48D1752A6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57B12D9F-3BBD-4FAF-A8AB-5C32680329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B7B50CA6-941B-4F77-891D-BA2C28D0CA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6">
              <a:extLst>
                <a:ext uri="{FF2B5EF4-FFF2-40B4-BE49-F238E27FC236}">
                  <a16:creationId xmlns:a16="http://schemas.microsoft.com/office/drawing/2014/main" id="{0194FC04-B2A1-4C52-B275-3D32DD41DD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6">
              <a:extLst>
                <a:ext uri="{FF2B5EF4-FFF2-40B4-BE49-F238E27FC236}">
                  <a16:creationId xmlns:a16="http://schemas.microsoft.com/office/drawing/2014/main" id="{3055B924-F529-4C4C-A7F1-F0D1B50A73A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6">
              <a:extLst>
                <a:ext uri="{FF2B5EF4-FFF2-40B4-BE49-F238E27FC236}">
                  <a16:creationId xmlns:a16="http://schemas.microsoft.com/office/drawing/2014/main" id="{1DCBE022-831C-4DEF-8567-F73AB476C6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4677A0E0-1BE9-4AD9-8081-3970B6DE76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id="{5056D7AA-7E9E-4019-92DE-9258C7BADC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B52F2FF3-8B1D-4A44-8280-D43163EC0C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8B2B15A4-341E-44E2-AA50-1BF44E9387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6">
              <a:extLst>
                <a:ext uri="{FF2B5EF4-FFF2-40B4-BE49-F238E27FC236}">
                  <a16:creationId xmlns:a16="http://schemas.microsoft.com/office/drawing/2014/main" id="{ACC84E38-6617-4E04-B995-881604F99C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6">
              <a:extLst>
                <a:ext uri="{FF2B5EF4-FFF2-40B4-BE49-F238E27FC236}">
                  <a16:creationId xmlns:a16="http://schemas.microsoft.com/office/drawing/2014/main" id="{C6B285A5-12A2-48AF-893D-598301661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6">
              <a:extLst>
                <a:ext uri="{FF2B5EF4-FFF2-40B4-BE49-F238E27FC236}">
                  <a16:creationId xmlns:a16="http://schemas.microsoft.com/office/drawing/2014/main" id="{47084835-C1A6-434A-A2AB-3E7DA4267BA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6">
              <a:extLst>
                <a:ext uri="{FF2B5EF4-FFF2-40B4-BE49-F238E27FC236}">
                  <a16:creationId xmlns:a16="http://schemas.microsoft.com/office/drawing/2014/main" id="{82D26294-EE4F-4381-8B0F-4CE7F3A1A3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6">
              <a:extLst>
                <a:ext uri="{FF2B5EF4-FFF2-40B4-BE49-F238E27FC236}">
                  <a16:creationId xmlns:a16="http://schemas.microsoft.com/office/drawing/2014/main" id="{B1EE9A53-A80E-4B20-9E04-100060C781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6">
              <a:extLst>
                <a:ext uri="{FF2B5EF4-FFF2-40B4-BE49-F238E27FC236}">
                  <a16:creationId xmlns:a16="http://schemas.microsoft.com/office/drawing/2014/main" id="{C3C136FE-F981-49F6-8875-8AD586CA85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FC84C1D9-DA95-4BF6-A71F-86DC6A2FA9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6">
              <a:extLst>
                <a:ext uri="{FF2B5EF4-FFF2-40B4-BE49-F238E27FC236}">
                  <a16:creationId xmlns:a16="http://schemas.microsoft.com/office/drawing/2014/main" id="{EC336BD7-D0E5-4907-BEDB-AA01C56DDA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BAAF41C9-7EAA-475D-83F2-1253B7055B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6">
              <a:extLst>
                <a:ext uri="{FF2B5EF4-FFF2-40B4-BE49-F238E27FC236}">
                  <a16:creationId xmlns:a16="http://schemas.microsoft.com/office/drawing/2014/main" id="{C4C84E12-C6BC-4AF0-9151-76A20D031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98FB1073-101D-401C-B499-E80B2DCCDB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E52FE15-A88E-4B8E-B23B-7E81075312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E83FECA9-6276-4B79-96AD-84BED6F80D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B18137A3-C9B0-4C35-8A20-53EC5864E5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52DE848A-E413-47C4-8173-DB2CA8EEA3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14D3DEFF-25FB-44EA-876C-8BD7E213C1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F8DD5E7B-8D6A-46DF-B7B8-0A96095CA7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140EA7A3-E20E-49A8-B7DF-746F09BE22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A30FB1C7-E929-4CCD-BEC9-3D5F967B88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6">
              <a:extLst>
                <a:ext uri="{FF2B5EF4-FFF2-40B4-BE49-F238E27FC236}">
                  <a16:creationId xmlns:a16="http://schemas.microsoft.com/office/drawing/2014/main" id="{106589F0-5AFE-476A-B71B-0A4F474828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6">
              <a:extLst>
                <a:ext uri="{FF2B5EF4-FFF2-40B4-BE49-F238E27FC236}">
                  <a16:creationId xmlns:a16="http://schemas.microsoft.com/office/drawing/2014/main" id="{852272BE-007F-4591-87D4-4C058623A4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6">
              <a:extLst>
                <a:ext uri="{FF2B5EF4-FFF2-40B4-BE49-F238E27FC236}">
                  <a16:creationId xmlns:a16="http://schemas.microsoft.com/office/drawing/2014/main" id="{2D5A05AC-D4E7-4583-9D07-33F99E8EE1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FA87D9B9-82A6-4511-B55E-096518071A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82686F07-3802-48D8-BD5E-CF63B4EBB3C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6">
              <a:extLst>
                <a:ext uri="{FF2B5EF4-FFF2-40B4-BE49-F238E27FC236}">
                  <a16:creationId xmlns:a16="http://schemas.microsoft.com/office/drawing/2014/main" id="{F1444EAF-3866-48AD-95F7-91B593B795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938A681C-25A3-449B-A881-F76613FC96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6">
              <a:extLst>
                <a:ext uri="{FF2B5EF4-FFF2-40B4-BE49-F238E27FC236}">
                  <a16:creationId xmlns:a16="http://schemas.microsoft.com/office/drawing/2014/main" id="{98089678-D463-4C4A-9D1A-1FC1390E4B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6">
              <a:extLst>
                <a:ext uri="{FF2B5EF4-FFF2-40B4-BE49-F238E27FC236}">
                  <a16:creationId xmlns:a16="http://schemas.microsoft.com/office/drawing/2014/main" id="{045CD8C6-72C7-424E-8145-FCCA8DA124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6">
              <a:extLst>
                <a:ext uri="{FF2B5EF4-FFF2-40B4-BE49-F238E27FC236}">
                  <a16:creationId xmlns:a16="http://schemas.microsoft.com/office/drawing/2014/main" id="{BCBD54C4-E64F-46E5-B0A1-0FBF34779A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6">
              <a:extLst>
                <a:ext uri="{FF2B5EF4-FFF2-40B4-BE49-F238E27FC236}">
                  <a16:creationId xmlns:a16="http://schemas.microsoft.com/office/drawing/2014/main" id="{B158F302-8B95-435F-8FB0-83556B22F4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6">
              <a:extLst>
                <a:ext uri="{FF2B5EF4-FFF2-40B4-BE49-F238E27FC236}">
                  <a16:creationId xmlns:a16="http://schemas.microsoft.com/office/drawing/2014/main" id="{169E18F6-73D6-442E-8CB4-23C90D727B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6">
              <a:extLst>
                <a:ext uri="{FF2B5EF4-FFF2-40B4-BE49-F238E27FC236}">
                  <a16:creationId xmlns:a16="http://schemas.microsoft.com/office/drawing/2014/main" id="{ABAC07F3-4764-4532-A67C-B8DDA82C5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3EE3A1D8-3AAF-4FAE-91BD-EE716E1E52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6">
              <a:extLst>
                <a:ext uri="{FF2B5EF4-FFF2-40B4-BE49-F238E27FC236}">
                  <a16:creationId xmlns:a16="http://schemas.microsoft.com/office/drawing/2014/main" id="{78F80FF2-18C9-4DE9-8D2D-648C6F9570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6">
              <a:extLst>
                <a:ext uri="{FF2B5EF4-FFF2-40B4-BE49-F238E27FC236}">
                  <a16:creationId xmlns:a16="http://schemas.microsoft.com/office/drawing/2014/main" id="{E9B1FC89-6E1D-463F-B7E4-4F62397C50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6">
              <a:extLst>
                <a:ext uri="{FF2B5EF4-FFF2-40B4-BE49-F238E27FC236}">
                  <a16:creationId xmlns:a16="http://schemas.microsoft.com/office/drawing/2014/main" id="{1504CF42-A3AD-43AF-BC77-F4293F7821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6">
              <a:extLst>
                <a:ext uri="{FF2B5EF4-FFF2-40B4-BE49-F238E27FC236}">
                  <a16:creationId xmlns:a16="http://schemas.microsoft.com/office/drawing/2014/main" id="{F0742A4B-B722-474E-833A-AF064D3CD9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6">
              <a:extLst>
                <a:ext uri="{FF2B5EF4-FFF2-40B4-BE49-F238E27FC236}">
                  <a16:creationId xmlns:a16="http://schemas.microsoft.com/office/drawing/2014/main" id="{56AB6434-0B69-41B7-841E-1A9ECDA5F2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6">
              <a:extLst>
                <a:ext uri="{FF2B5EF4-FFF2-40B4-BE49-F238E27FC236}">
                  <a16:creationId xmlns:a16="http://schemas.microsoft.com/office/drawing/2014/main" id="{409BE632-16FF-4B4D-93DE-08E52DEE5A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6">
              <a:extLst>
                <a:ext uri="{FF2B5EF4-FFF2-40B4-BE49-F238E27FC236}">
                  <a16:creationId xmlns:a16="http://schemas.microsoft.com/office/drawing/2014/main" id="{F6D1D24A-DEFB-4B95-9E28-5334F985B9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4D490E6F-B375-40F3-B24C-E712E32AFA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6">
              <a:extLst>
                <a:ext uri="{FF2B5EF4-FFF2-40B4-BE49-F238E27FC236}">
                  <a16:creationId xmlns:a16="http://schemas.microsoft.com/office/drawing/2014/main" id="{B1156AD0-A975-4D2C-B96A-5C2D1D5006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6">
              <a:extLst>
                <a:ext uri="{FF2B5EF4-FFF2-40B4-BE49-F238E27FC236}">
                  <a16:creationId xmlns:a16="http://schemas.microsoft.com/office/drawing/2014/main" id="{8C5C7092-27B9-46A8-A5CB-88DDD889D6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6">
              <a:extLst>
                <a:ext uri="{FF2B5EF4-FFF2-40B4-BE49-F238E27FC236}">
                  <a16:creationId xmlns:a16="http://schemas.microsoft.com/office/drawing/2014/main" id="{BF4DD3C7-5444-4AE1-8656-CFEA1F9643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6">
              <a:extLst>
                <a:ext uri="{FF2B5EF4-FFF2-40B4-BE49-F238E27FC236}">
                  <a16:creationId xmlns:a16="http://schemas.microsoft.com/office/drawing/2014/main" id="{D467BF95-5ED3-4FD4-83F5-8070D7EE77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6">
              <a:extLst>
                <a:ext uri="{FF2B5EF4-FFF2-40B4-BE49-F238E27FC236}">
                  <a16:creationId xmlns:a16="http://schemas.microsoft.com/office/drawing/2014/main" id="{CDB313B9-C607-49FC-BC0F-4BDDB157AF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6">
              <a:extLst>
                <a:ext uri="{FF2B5EF4-FFF2-40B4-BE49-F238E27FC236}">
                  <a16:creationId xmlns:a16="http://schemas.microsoft.com/office/drawing/2014/main" id="{23871273-FB35-489A-824B-B8913F9CC4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6">
              <a:extLst>
                <a:ext uri="{FF2B5EF4-FFF2-40B4-BE49-F238E27FC236}">
                  <a16:creationId xmlns:a16="http://schemas.microsoft.com/office/drawing/2014/main" id="{6C17C940-E405-42C7-95FF-4654386A89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6">
              <a:extLst>
                <a:ext uri="{FF2B5EF4-FFF2-40B4-BE49-F238E27FC236}">
                  <a16:creationId xmlns:a16="http://schemas.microsoft.com/office/drawing/2014/main" id="{F26C33C6-2F43-40B4-BB2D-1DD906A228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6">
              <a:extLst>
                <a:ext uri="{FF2B5EF4-FFF2-40B4-BE49-F238E27FC236}">
                  <a16:creationId xmlns:a16="http://schemas.microsoft.com/office/drawing/2014/main" id="{4AF169A6-6482-40AF-85D0-0743C46622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E0513C84-01AF-4A9C-9822-98303318D0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6">
              <a:extLst>
                <a:ext uri="{FF2B5EF4-FFF2-40B4-BE49-F238E27FC236}">
                  <a16:creationId xmlns:a16="http://schemas.microsoft.com/office/drawing/2014/main" id="{BC2CD672-1D59-47B2-8BA3-8F1F5D7E660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6">
              <a:extLst>
                <a:ext uri="{FF2B5EF4-FFF2-40B4-BE49-F238E27FC236}">
                  <a16:creationId xmlns:a16="http://schemas.microsoft.com/office/drawing/2014/main" id="{5CF49A84-7902-40A6-A48F-B657DB995E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6">
              <a:extLst>
                <a:ext uri="{FF2B5EF4-FFF2-40B4-BE49-F238E27FC236}">
                  <a16:creationId xmlns:a16="http://schemas.microsoft.com/office/drawing/2014/main" id="{0413E21A-6735-49F7-84A0-262341ED4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6">
              <a:extLst>
                <a:ext uri="{FF2B5EF4-FFF2-40B4-BE49-F238E27FC236}">
                  <a16:creationId xmlns:a16="http://schemas.microsoft.com/office/drawing/2014/main" id="{B3515FD2-D67D-4964-A1C7-366A2381E2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6">
              <a:extLst>
                <a:ext uri="{FF2B5EF4-FFF2-40B4-BE49-F238E27FC236}">
                  <a16:creationId xmlns:a16="http://schemas.microsoft.com/office/drawing/2014/main" id="{988F666F-A0C2-4684-BAAE-BF79FEBCB1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6">
              <a:extLst>
                <a:ext uri="{FF2B5EF4-FFF2-40B4-BE49-F238E27FC236}">
                  <a16:creationId xmlns:a16="http://schemas.microsoft.com/office/drawing/2014/main" id="{D64D2D99-CFE5-40EB-81E4-E291053599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6">
              <a:extLst>
                <a:ext uri="{FF2B5EF4-FFF2-40B4-BE49-F238E27FC236}">
                  <a16:creationId xmlns:a16="http://schemas.microsoft.com/office/drawing/2014/main" id="{6F1D8EC0-2F8B-4B55-829F-5D11897D2E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6">
              <a:extLst>
                <a:ext uri="{FF2B5EF4-FFF2-40B4-BE49-F238E27FC236}">
                  <a16:creationId xmlns:a16="http://schemas.microsoft.com/office/drawing/2014/main" id="{7612A0CC-BF09-49BF-BA72-D8A7162378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6">
              <a:extLst>
                <a:ext uri="{FF2B5EF4-FFF2-40B4-BE49-F238E27FC236}">
                  <a16:creationId xmlns:a16="http://schemas.microsoft.com/office/drawing/2014/main" id="{5834C3D7-D7F3-46F0-95B2-22E7990457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6">
              <a:extLst>
                <a:ext uri="{FF2B5EF4-FFF2-40B4-BE49-F238E27FC236}">
                  <a16:creationId xmlns:a16="http://schemas.microsoft.com/office/drawing/2014/main" id="{FD9ABA39-4B6C-4C7A-BFF6-C9192C33F5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6">
              <a:extLst>
                <a:ext uri="{FF2B5EF4-FFF2-40B4-BE49-F238E27FC236}">
                  <a16:creationId xmlns:a16="http://schemas.microsoft.com/office/drawing/2014/main" id="{7A304270-705C-435B-A170-7613148DB7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78BD2E8E-0F2A-497D-A0F8-D0D05765BA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6">
              <a:extLst>
                <a:ext uri="{FF2B5EF4-FFF2-40B4-BE49-F238E27FC236}">
                  <a16:creationId xmlns:a16="http://schemas.microsoft.com/office/drawing/2014/main" id="{F8691056-2A9C-4EAE-898B-E8C145A3A0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6">
              <a:extLst>
                <a:ext uri="{FF2B5EF4-FFF2-40B4-BE49-F238E27FC236}">
                  <a16:creationId xmlns:a16="http://schemas.microsoft.com/office/drawing/2014/main" id="{7644BFA6-53D3-4200-97D5-A0826C9122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6">
              <a:extLst>
                <a:ext uri="{FF2B5EF4-FFF2-40B4-BE49-F238E27FC236}">
                  <a16:creationId xmlns:a16="http://schemas.microsoft.com/office/drawing/2014/main" id="{31DD1366-4AF2-4675-8C09-B16FF18F4AF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6">
              <a:extLst>
                <a:ext uri="{FF2B5EF4-FFF2-40B4-BE49-F238E27FC236}">
                  <a16:creationId xmlns:a16="http://schemas.microsoft.com/office/drawing/2014/main" id="{05FAFC32-B238-4EC6-9F94-250901C580A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6">
              <a:extLst>
                <a:ext uri="{FF2B5EF4-FFF2-40B4-BE49-F238E27FC236}">
                  <a16:creationId xmlns:a16="http://schemas.microsoft.com/office/drawing/2014/main" id="{94EDFDD1-CC0F-4CE9-A5E1-6F34763C59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89391791-3406-405C-A52A-325E0ACEF0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6">
              <a:extLst>
                <a:ext uri="{FF2B5EF4-FFF2-40B4-BE49-F238E27FC236}">
                  <a16:creationId xmlns:a16="http://schemas.microsoft.com/office/drawing/2014/main" id="{C45408BD-5A4C-4B71-9A10-180FFAA3CF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262DA3C5-1F52-431A-AA77-2EBDF5CD4D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6">
              <a:extLst>
                <a:ext uri="{FF2B5EF4-FFF2-40B4-BE49-F238E27FC236}">
                  <a16:creationId xmlns:a16="http://schemas.microsoft.com/office/drawing/2014/main" id="{158567EE-7ECE-4308-AF7E-DEA507E8E4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D2894DDF-45DE-4178-BFC7-4F0B8D8EF9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6">
              <a:extLst>
                <a:ext uri="{FF2B5EF4-FFF2-40B4-BE49-F238E27FC236}">
                  <a16:creationId xmlns:a16="http://schemas.microsoft.com/office/drawing/2014/main" id="{36B1E453-1287-45A9-9339-730E3914F1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4D1CFF21-2793-4E1D-A631-989F34A2CB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6">
              <a:extLst>
                <a:ext uri="{FF2B5EF4-FFF2-40B4-BE49-F238E27FC236}">
                  <a16:creationId xmlns:a16="http://schemas.microsoft.com/office/drawing/2014/main" id="{FFFFE495-6317-4046-8780-509B3F7DE4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07F2B335-6843-4188-BE58-F99705AE7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6">
              <a:extLst>
                <a:ext uri="{FF2B5EF4-FFF2-40B4-BE49-F238E27FC236}">
                  <a16:creationId xmlns:a16="http://schemas.microsoft.com/office/drawing/2014/main" id="{6A1AA564-0530-4B23-B215-595CC54E23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>
              <a:extLst>
                <a:ext uri="{FF2B5EF4-FFF2-40B4-BE49-F238E27FC236}">
                  <a16:creationId xmlns:a16="http://schemas.microsoft.com/office/drawing/2014/main" id="{4876FBCA-0D51-4B33-9375-D3F71918F7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">
              <a:extLst>
                <a:ext uri="{FF2B5EF4-FFF2-40B4-BE49-F238E27FC236}">
                  <a16:creationId xmlns:a16="http://schemas.microsoft.com/office/drawing/2014/main" id="{B025D520-F3BC-4D3B-BF86-05B537F248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24765AAF-1343-40B6-9F77-11BC4F9E4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6">
              <a:extLst>
                <a:ext uri="{FF2B5EF4-FFF2-40B4-BE49-F238E27FC236}">
                  <a16:creationId xmlns:a16="http://schemas.microsoft.com/office/drawing/2014/main" id="{CAE5A3F7-0924-495D-8844-A0BFFEA3F5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6">
              <a:extLst>
                <a:ext uri="{FF2B5EF4-FFF2-40B4-BE49-F238E27FC236}">
                  <a16:creationId xmlns:a16="http://schemas.microsoft.com/office/drawing/2014/main" id="{CFDA1116-035D-4E54-AFBB-4D27A956C2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6">
              <a:extLst>
                <a:ext uri="{FF2B5EF4-FFF2-40B4-BE49-F238E27FC236}">
                  <a16:creationId xmlns:a16="http://schemas.microsoft.com/office/drawing/2014/main" id="{5F363A19-6283-48F8-85FA-6B7CCCB518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6">
              <a:extLst>
                <a:ext uri="{FF2B5EF4-FFF2-40B4-BE49-F238E27FC236}">
                  <a16:creationId xmlns:a16="http://schemas.microsoft.com/office/drawing/2014/main" id="{2A698C8C-4D32-4D3F-9F80-BEC6A13B84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6">
              <a:extLst>
                <a:ext uri="{FF2B5EF4-FFF2-40B4-BE49-F238E27FC236}">
                  <a16:creationId xmlns:a16="http://schemas.microsoft.com/office/drawing/2014/main" id="{4570646F-A2EF-470F-BE69-65F48D8F63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6">
              <a:extLst>
                <a:ext uri="{FF2B5EF4-FFF2-40B4-BE49-F238E27FC236}">
                  <a16:creationId xmlns:a16="http://schemas.microsoft.com/office/drawing/2014/main" id="{6076E36D-73D2-4127-BE4A-21CD4864C9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6">
              <a:extLst>
                <a:ext uri="{FF2B5EF4-FFF2-40B4-BE49-F238E27FC236}">
                  <a16:creationId xmlns:a16="http://schemas.microsoft.com/office/drawing/2014/main" id="{7C8BE7DC-9C93-4AE4-849A-1438EF43DA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6">
              <a:extLst>
                <a:ext uri="{FF2B5EF4-FFF2-40B4-BE49-F238E27FC236}">
                  <a16:creationId xmlns:a16="http://schemas.microsoft.com/office/drawing/2014/main" id="{7A7E7F5E-396F-402D-87C2-4ECEE23A83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6">
              <a:extLst>
                <a:ext uri="{FF2B5EF4-FFF2-40B4-BE49-F238E27FC236}">
                  <a16:creationId xmlns:a16="http://schemas.microsoft.com/office/drawing/2014/main" id="{97EC6D43-68CC-4F32-BFB8-1B15CFBD59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6">
              <a:extLst>
                <a:ext uri="{FF2B5EF4-FFF2-40B4-BE49-F238E27FC236}">
                  <a16:creationId xmlns:a16="http://schemas.microsoft.com/office/drawing/2014/main" id="{AA1D0C14-2069-4DE9-A088-6C76A61F20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72C3829D-1796-4F37-B8F1-5C9A26E28C9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6">
              <a:extLst>
                <a:ext uri="{FF2B5EF4-FFF2-40B4-BE49-F238E27FC236}">
                  <a16:creationId xmlns:a16="http://schemas.microsoft.com/office/drawing/2014/main" id="{F74CEB28-F72C-46BF-955A-1DFBE9110A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6">
              <a:extLst>
                <a:ext uri="{FF2B5EF4-FFF2-40B4-BE49-F238E27FC236}">
                  <a16:creationId xmlns:a16="http://schemas.microsoft.com/office/drawing/2014/main" id="{7052B90E-88FE-46F1-B64B-F574689D49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6">
              <a:extLst>
                <a:ext uri="{FF2B5EF4-FFF2-40B4-BE49-F238E27FC236}">
                  <a16:creationId xmlns:a16="http://schemas.microsoft.com/office/drawing/2014/main" id="{F8F128E0-3AD1-4260-A7E5-19E8751009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6">
              <a:extLst>
                <a:ext uri="{FF2B5EF4-FFF2-40B4-BE49-F238E27FC236}">
                  <a16:creationId xmlns:a16="http://schemas.microsoft.com/office/drawing/2014/main" id="{969B39FA-8605-4E46-98D4-7C699D24F4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6">
              <a:extLst>
                <a:ext uri="{FF2B5EF4-FFF2-40B4-BE49-F238E27FC236}">
                  <a16:creationId xmlns:a16="http://schemas.microsoft.com/office/drawing/2014/main" id="{DD141AA4-FDDD-4DF1-A51F-34017775CB1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6">
              <a:extLst>
                <a:ext uri="{FF2B5EF4-FFF2-40B4-BE49-F238E27FC236}">
                  <a16:creationId xmlns:a16="http://schemas.microsoft.com/office/drawing/2014/main" id="{855CBA53-E52B-4687-96C6-EBA404B23D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BA45AD96-F5AF-4075-86DE-27366EF279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6">
              <a:extLst>
                <a:ext uri="{FF2B5EF4-FFF2-40B4-BE49-F238E27FC236}">
                  <a16:creationId xmlns:a16="http://schemas.microsoft.com/office/drawing/2014/main" id="{BB34F054-D296-4BA7-A495-E174D9BE84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6">
              <a:extLst>
                <a:ext uri="{FF2B5EF4-FFF2-40B4-BE49-F238E27FC236}">
                  <a16:creationId xmlns:a16="http://schemas.microsoft.com/office/drawing/2014/main" id="{F429DE27-C226-4AA5-9816-E6376A4E2A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6">
              <a:extLst>
                <a:ext uri="{FF2B5EF4-FFF2-40B4-BE49-F238E27FC236}">
                  <a16:creationId xmlns:a16="http://schemas.microsoft.com/office/drawing/2014/main" id="{EE6506CD-9CC1-4BC6-BC32-DFD6FB136A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6">
              <a:extLst>
                <a:ext uri="{FF2B5EF4-FFF2-40B4-BE49-F238E27FC236}">
                  <a16:creationId xmlns:a16="http://schemas.microsoft.com/office/drawing/2014/main" id="{B3A7E91D-34EB-4744-A1A0-13EC63774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6">
              <a:extLst>
                <a:ext uri="{FF2B5EF4-FFF2-40B4-BE49-F238E27FC236}">
                  <a16:creationId xmlns:a16="http://schemas.microsoft.com/office/drawing/2014/main" id="{65A23728-E731-4707-AC6B-35FB937AE7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6">
              <a:extLst>
                <a:ext uri="{FF2B5EF4-FFF2-40B4-BE49-F238E27FC236}">
                  <a16:creationId xmlns:a16="http://schemas.microsoft.com/office/drawing/2014/main" id="{D8983A2E-8721-4A78-B55C-FD0940B28E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6">
              <a:extLst>
                <a:ext uri="{FF2B5EF4-FFF2-40B4-BE49-F238E27FC236}">
                  <a16:creationId xmlns:a16="http://schemas.microsoft.com/office/drawing/2014/main" id="{FD4BBBB1-537D-4BF3-9BCC-DB166F1B91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6">
              <a:extLst>
                <a:ext uri="{FF2B5EF4-FFF2-40B4-BE49-F238E27FC236}">
                  <a16:creationId xmlns:a16="http://schemas.microsoft.com/office/drawing/2014/main" id="{AB55ADFF-1418-463B-9F69-0448C6BC55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6">
              <a:extLst>
                <a:ext uri="{FF2B5EF4-FFF2-40B4-BE49-F238E27FC236}">
                  <a16:creationId xmlns:a16="http://schemas.microsoft.com/office/drawing/2014/main" id="{7DB31205-26C8-4B40-84B2-A21E042869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6">
              <a:extLst>
                <a:ext uri="{FF2B5EF4-FFF2-40B4-BE49-F238E27FC236}">
                  <a16:creationId xmlns:a16="http://schemas.microsoft.com/office/drawing/2014/main" id="{A55615A4-EA9A-41B6-9F9B-5608693927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6">
              <a:extLst>
                <a:ext uri="{FF2B5EF4-FFF2-40B4-BE49-F238E27FC236}">
                  <a16:creationId xmlns:a16="http://schemas.microsoft.com/office/drawing/2014/main" id="{A66AFF9B-47A8-431E-A764-E6AFD67771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6">
              <a:extLst>
                <a:ext uri="{FF2B5EF4-FFF2-40B4-BE49-F238E27FC236}">
                  <a16:creationId xmlns:a16="http://schemas.microsoft.com/office/drawing/2014/main" id="{BB50F388-4C4F-4B03-AD18-01111D1C59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6">
              <a:extLst>
                <a:ext uri="{FF2B5EF4-FFF2-40B4-BE49-F238E27FC236}">
                  <a16:creationId xmlns:a16="http://schemas.microsoft.com/office/drawing/2014/main" id="{CF3FB584-0B0E-423F-925C-1180324EBD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6">
              <a:extLst>
                <a:ext uri="{FF2B5EF4-FFF2-40B4-BE49-F238E27FC236}">
                  <a16:creationId xmlns:a16="http://schemas.microsoft.com/office/drawing/2014/main" id="{ED4EC88C-3F33-4DC1-85B0-07C4415BBD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6">
              <a:extLst>
                <a:ext uri="{FF2B5EF4-FFF2-40B4-BE49-F238E27FC236}">
                  <a16:creationId xmlns:a16="http://schemas.microsoft.com/office/drawing/2014/main" id="{1C4B329A-FB4F-44FB-B230-B1047E59B3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6">
              <a:extLst>
                <a:ext uri="{FF2B5EF4-FFF2-40B4-BE49-F238E27FC236}">
                  <a16:creationId xmlns:a16="http://schemas.microsoft.com/office/drawing/2014/main" id="{BE396084-F429-410A-AF78-35CDD96AF6B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6">
              <a:extLst>
                <a:ext uri="{FF2B5EF4-FFF2-40B4-BE49-F238E27FC236}">
                  <a16:creationId xmlns:a16="http://schemas.microsoft.com/office/drawing/2014/main" id="{6F0A9973-4361-4CB5-876A-37B001931E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6">
              <a:extLst>
                <a:ext uri="{FF2B5EF4-FFF2-40B4-BE49-F238E27FC236}">
                  <a16:creationId xmlns:a16="http://schemas.microsoft.com/office/drawing/2014/main" id="{1F716BE4-ED9D-4AFC-8882-0079178438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6">
              <a:extLst>
                <a:ext uri="{FF2B5EF4-FFF2-40B4-BE49-F238E27FC236}">
                  <a16:creationId xmlns:a16="http://schemas.microsoft.com/office/drawing/2014/main" id="{A3188B9A-07AD-4D67-9017-92061B138A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6">
              <a:extLst>
                <a:ext uri="{FF2B5EF4-FFF2-40B4-BE49-F238E27FC236}">
                  <a16:creationId xmlns:a16="http://schemas.microsoft.com/office/drawing/2014/main" id="{DE8AD78A-ABB9-4B8E-A0F9-F7CCA2E2EF8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02865DC5-04F0-4328-8C93-50994C40E4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6">
              <a:extLst>
                <a:ext uri="{FF2B5EF4-FFF2-40B4-BE49-F238E27FC236}">
                  <a16:creationId xmlns:a16="http://schemas.microsoft.com/office/drawing/2014/main" id="{541DB8F0-C031-42C1-A57D-729DA2CFF3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6">
              <a:extLst>
                <a:ext uri="{FF2B5EF4-FFF2-40B4-BE49-F238E27FC236}">
                  <a16:creationId xmlns:a16="http://schemas.microsoft.com/office/drawing/2014/main" id="{E74F6813-CEDF-4C90-9515-18F2D2808D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6">
              <a:extLst>
                <a:ext uri="{FF2B5EF4-FFF2-40B4-BE49-F238E27FC236}">
                  <a16:creationId xmlns:a16="http://schemas.microsoft.com/office/drawing/2014/main" id="{178439D5-98F9-4547-AA18-8F0D15FA50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6">
              <a:extLst>
                <a:ext uri="{FF2B5EF4-FFF2-40B4-BE49-F238E27FC236}">
                  <a16:creationId xmlns:a16="http://schemas.microsoft.com/office/drawing/2014/main" id="{FF65ACCA-B29A-4B23-99DF-9E8988FE77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6">
              <a:extLst>
                <a:ext uri="{FF2B5EF4-FFF2-40B4-BE49-F238E27FC236}">
                  <a16:creationId xmlns:a16="http://schemas.microsoft.com/office/drawing/2014/main" id="{08202144-2699-405E-B70E-10ACB62504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6">
              <a:extLst>
                <a:ext uri="{FF2B5EF4-FFF2-40B4-BE49-F238E27FC236}">
                  <a16:creationId xmlns:a16="http://schemas.microsoft.com/office/drawing/2014/main" id="{8F59B94B-2422-4834-BD86-CFE3D8A53F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5893D12-2CAA-4072-80FB-D3E99710056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6">
              <a:extLst>
                <a:ext uri="{FF2B5EF4-FFF2-40B4-BE49-F238E27FC236}">
                  <a16:creationId xmlns:a16="http://schemas.microsoft.com/office/drawing/2014/main" id="{C5D33650-F7DF-4640-8624-E4A406586B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6">
              <a:extLst>
                <a:ext uri="{FF2B5EF4-FFF2-40B4-BE49-F238E27FC236}">
                  <a16:creationId xmlns:a16="http://schemas.microsoft.com/office/drawing/2014/main" id="{D8E569D6-7F89-4731-A6B8-6AFEB4544E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6">
              <a:extLst>
                <a:ext uri="{FF2B5EF4-FFF2-40B4-BE49-F238E27FC236}">
                  <a16:creationId xmlns:a16="http://schemas.microsoft.com/office/drawing/2014/main" id="{80CEE136-CAF7-4993-84B3-67A0917C53F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FFDB2B08-42EF-46F1-9397-9A855C1A24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6">
              <a:extLst>
                <a:ext uri="{FF2B5EF4-FFF2-40B4-BE49-F238E27FC236}">
                  <a16:creationId xmlns:a16="http://schemas.microsoft.com/office/drawing/2014/main" id="{AB77A349-A09C-4B90-9A2C-EA856A8D86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6">
              <a:extLst>
                <a:ext uri="{FF2B5EF4-FFF2-40B4-BE49-F238E27FC236}">
                  <a16:creationId xmlns:a16="http://schemas.microsoft.com/office/drawing/2014/main" id="{48608721-EE4A-426A-91C2-C463004F97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B927CE31-5623-45C2-9E5E-6EF0145365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6">
              <a:extLst>
                <a:ext uri="{FF2B5EF4-FFF2-40B4-BE49-F238E27FC236}">
                  <a16:creationId xmlns:a16="http://schemas.microsoft.com/office/drawing/2014/main" id="{664A9588-E7C2-4376-869E-12661D073A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C07EBDA9-99B9-4FEA-8E61-CF7766C803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6">
              <a:extLst>
                <a:ext uri="{FF2B5EF4-FFF2-40B4-BE49-F238E27FC236}">
                  <a16:creationId xmlns:a16="http://schemas.microsoft.com/office/drawing/2014/main" id="{E44A3FF9-F9CA-4868-B495-9C7AAE9DDF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CCF5D671-0529-4209-8A7C-1149C28011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6">
              <a:extLst>
                <a:ext uri="{FF2B5EF4-FFF2-40B4-BE49-F238E27FC236}">
                  <a16:creationId xmlns:a16="http://schemas.microsoft.com/office/drawing/2014/main" id="{DCA290DC-6B1F-40EB-A9F0-F96F5851B3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6">
              <a:extLst>
                <a:ext uri="{FF2B5EF4-FFF2-40B4-BE49-F238E27FC236}">
                  <a16:creationId xmlns:a16="http://schemas.microsoft.com/office/drawing/2014/main" id="{36C813C9-8C14-4372-801A-DBB3E037EE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F253EC72-B338-4BBF-9042-C191E60067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16">
              <a:extLst>
                <a:ext uri="{FF2B5EF4-FFF2-40B4-BE49-F238E27FC236}">
                  <a16:creationId xmlns:a16="http://schemas.microsoft.com/office/drawing/2014/main" id="{7B28B5DF-2DA6-4E8F-817A-C1902DCD45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09D7394F-F75D-4FED-8923-575F140FA2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6">
              <a:extLst>
                <a:ext uri="{FF2B5EF4-FFF2-40B4-BE49-F238E27FC236}">
                  <a16:creationId xmlns:a16="http://schemas.microsoft.com/office/drawing/2014/main" id="{F172134A-6C32-4752-97D8-E661E6A263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6">
              <a:extLst>
                <a:ext uri="{FF2B5EF4-FFF2-40B4-BE49-F238E27FC236}">
                  <a16:creationId xmlns:a16="http://schemas.microsoft.com/office/drawing/2014/main" id="{6CAB8EBC-D1A2-4B27-9297-ADFA1B5C1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6">
              <a:extLst>
                <a:ext uri="{FF2B5EF4-FFF2-40B4-BE49-F238E27FC236}">
                  <a16:creationId xmlns:a16="http://schemas.microsoft.com/office/drawing/2014/main" id="{6E5A44D5-4DED-4075-8C18-C4EE1E61A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6">
              <a:extLst>
                <a:ext uri="{FF2B5EF4-FFF2-40B4-BE49-F238E27FC236}">
                  <a16:creationId xmlns:a16="http://schemas.microsoft.com/office/drawing/2014/main" id="{47E67357-8F43-4716-AF36-C4D3FAD5776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6">
              <a:extLst>
                <a:ext uri="{FF2B5EF4-FFF2-40B4-BE49-F238E27FC236}">
                  <a16:creationId xmlns:a16="http://schemas.microsoft.com/office/drawing/2014/main" id="{CDB9D3D1-A9FF-4CC6-B6AD-51D73FCAE1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6">
              <a:extLst>
                <a:ext uri="{FF2B5EF4-FFF2-40B4-BE49-F238E27FC236}">
                  <a16:creationId xmlns:a16="http://schemas.microsoft.com/office/drawing/2014/main" id="{B1C55A0F-DE6D-4BE9-B90E-6857701710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6">
              <a:extLst>
                <a:ext uri="{FF2B5EF4-FFF2-40B4-BE49-F238E27FC236}">
                  <a16:creationId xmlns:a16="http://schemas.microsoft.com/office/drawing/2014/main" id="{6627EE65-8BCE-41D8-BE30-34A95B94247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6">
              <a:extLst>
                <a:ext uri="{FF2B5EF4-FFF2-40B4-BE49-F238E27FC236}">
                  <a16:creationId xmlns:a16="http://schemas.microsoft.com/office/drawing/2014/main" id="{FA999AE1-300A-4580-A684-3752E1FB0E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6">
              <a:extLst>
                <a:ext uri="{FF2B5EF4-FFF2-40B4-BE49-F238E27FC236}">
                  <a16:creationId xmlns:a16="http://schemas.microsoft.com/office/drawing/2014/main" id="{9BB492A4-E274-4551-A97A-AD8A2538EB6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6">
              <a:extLst>
                <a:ext uri="{FF2B5EF4-FFF2-40B4-BE49-F238E27FC236}">
                  <a16:creationId xmlns:a16="http://schemas.microsoft.com/office/drawing/2014/main" id="{CBF53111-DF01-47C3-8596-B57862E0C3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6">
              <a:extLst>
                <a:ext uri="{FF2B5EF4-FFF2-40B4-BE49-F238E27FC236}">
                  <a16:creationId xmlns:a16="http://schemas.microsoft.com/office/drawing/2014/main" id="{C53F7DDB-439E-47C6-90BD-B22EA9B7CD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6">
              <a:extLst>
                <a:ext uri="{FF2B5EF4-FFF2-40B4-BE49-F238E27FC236}">
                  <a16:creationId xmlns:a16="http://schemas.microsoft.com/office/drawing/2014/main" id="{81E7F6E6-2542-47E1-AE43-9B182D3758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6">
              <a:extLst>
                <a:ext uri="{FF2B5EF4-FFF2-40B4-BE49-F238E27FC236}">
                  <a16:creationId xmlns:a16="http://schemas.microsoft.com/office/drawing/2014/main" id="{E777532A-71A5-494B-820C-48C05EC74CA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6">
              <a:extLst>
                <a:ext uri="{FF2B5EF4-FFF2-40B4-BE49-F238E27FC236}">
                  <a16:creationId xmlns:a16="http://schemas.microsoft.com/office/drawing/2014/main" id="{70329985-9DF6-417E-8BE0-9292329455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6">
              <a:extLst>
                <a:ext uri="{FF2B5EF4-FFF2-40B4-BE49-F238E27FC236}">
                  <a16:creationId xmlns:a16="http://schemas.microsoft.com/office/drawing/2014/main" id="{00252936-908A-4F1A-B1D6-E291EDBA6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6">
              <a:extLst>
                <a:ext uri="{FF2B5EF4-FFF2-40B4-BE49-F238E27FC236}">
                  <a16:creationId xmlns:a16="http://schemas.microsoft.com/office/drawing/2014/main" id="{1614E059-CFCA-409A-8521-5A7B0CD0E4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">
              <a:extLst>
                <a:ext uri="{FF2B5EF4-FFF2-40B4-BE49-F238E27FC236}">
                  <a16:creationId xmlns:a16="http://schemas.microsoft.com/office/drawing/2014/main" id="{D67A4711-AC1A-4F94-B614-DDA70F4AB3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">
              <a:extLst>
                <a:ext uri="{FF2B5EF4-FFF2-40B4-BE49-F238E27FC236}">
                  <a16:creationId xmlns:a16="http://schemas.microsoft.com/office/drawing/2014/main" id="{7AC93D6D-B965-4CFB-82B3-C2F8189DD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">
              <a:extLst>
                <a:ext uri="{FF2B5EF4-FFF2-40B4-BE49-F238E27FC236}">
                  <a16:creationId xmlns:a16="http://schemas.microsoft.com/office/drawing/2014/main" id="{00CA144B-A572-487C-B67D-E0784F6971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E1487B58-3826-42D4-A325-3E4E04785B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">
              <a:extLst>
                <a:ext uri="{FF2B5EF4-FFF2-40B4-BE49-F238E27FC236}">
                  <a16:creationId xmlns:a16="http://schemas.microsoft.com/office/drawing/2014/main" id="{3C65D50D-4B63-4F19-93C9-926E0DA6253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">
              <a:extLst>
                <a:ext uri="{FF2B5EF4-FFF2-40B4-BE49-F238E27FC236}">
                  <a16:creationId xmlns:a16="http://schemas.microsoft.com/office/drawing/2014/main" id="{91A9FD33-BBFB-4EB4-B633-06A023CB6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">
              <a:extLst>
                <a:ext uri="{FF2B5EF4-FFF2-40B4-BE49-F238E27FC236}">
                  <a16:creationId xmlns:a16="http://schemas.microsoft.com/office/drawing/2014/main" id="{8A25449F-C96E-43A9-BE7E-8415CB8CA9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">
              <a:extLst>
                <a:ext uri="{FF2B5EF4-FFF2-40B4-BE49-F238E27FC236}">
                  <a16:creationId xmlns:a16="http://schemas.microsoft.com/office/drawing/2014/main" id="{E852D294-5AE3-4C12-AE2F-1361C06DF2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6">
              <a:extLst>
                <a:ext uri="{FF2B5EF4-FFF2-40B4-BE49-F238E27FC236}">
                  <a16:creationId xmlns:a16="http://schemas.microsoft.com/office/drawing/2014/main" id="{D75B22CF-07E7-4A6F-B17D-758BBE5538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6">
              <a:extLst>
                <a:ext uri="{FF2B5EF4-FFF2-40B4-BE49-F238E27FC236}">
                  <a16:creationId xmlns:a16="http://schemas.microsoft.com/office/drawing/2014/main" id="{45BB4DE2-44BF-43BF-9C16-259FA34503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6">
              <a:extLst>
                <a:ext uri="{FF2B5EF4-FFF2-40B4-BE49-F238E27FC236}">
                  <a16:creationId xmlns:a16="http://schemas.microsoft.com/office/drawing/2014/main" id="{9082519B-328F-4D85-9648-AA99F35AF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6">
              <a:extLst>
                <a:ext uri="{FF2B5EF4-FFF2-40B4-BE49-F238E27FC236}">
                  <a16:creationId xmlns:a16="http://schemas.microsoft.com/office/drawing/2014/main" id="{D9C1B58C-398E-452F-88B1-1E2D056BC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6">
              <a:extLst>
                <a:ext uri="{FF2B5EF4-FFF2-40B4-BE49-F238E27FC236}">
                  <a16:creationId xmlns:a16="http://schemas.microsoft.com/office/drawing/2014/main" id="{1215C438-62B6-48E8-93BD-2400CE7DCB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6">
              <a:extLst>
                <a:ext uri="{FF2B5EF4-FFF2-40B4-BE49-F238E27FC236}">
                  <a16:creationId xmlns:a16="http://schemas.microsoft.com/office/drawing/2014/main" id="{74287A1C-61DC-4764-AD91-0D8AE5D32F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6">
              <a:extLst>
                <a:ext uri="{FF2B5EF4-FFF2-40B4-BE49-F238E27FC236}">
                  <a16:creationId xmlns:a16="http://schemas.microsoft.com/office/drawing/2014/main" id="{935F5F69-3B06-47EE-8A58-9EFC1B83E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6">
              <a:extLst>
                <a:ext uri="{FF2B5EF4-FFF2-40B4-BE49-F238E27FC236}">
                  <a16:creationId xmlns:a16="http://schemas.microsoft.com/office/drawing/2014/main" id="{1101FFF9-CF37-4721-8186-544775DE50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6">
              <a:extLst>
                <a:ext uri="{FF2B5EF4-FFF2-40B4-BE49-F238E27FC236}">
                  <a16:creationId xmlns:a16="http://schemas.microsoft.com/office/drawing/2014/main" id="{DA07B02B-AB92-4E6D-BE68-38C0C55A70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6">
              <a:extLst>
                <a:ext uri="{FF2B5EF4-FFF2-40B4-BE49-F238E27FC236}">
                  <a16:creationId xmlns:a16="http://schemas.microsoft.com/office/drawing/2014/main" id="{5C7F6697-9CF8-4C52-8134-856F37E69B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6">
              <a:extLst>
                <a:ext uri="{FF2B5EF4-FFF2-40B4-BE49-F238E27FC236}">
                  <a16:creationId xmlns:a16="http://schemas.microsoft.com/office/drawing/2014/main" id="{71AE8640-CA8D-45ED-B293-E41C04107B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6">
              <a:extLst>
                <a:ext uri="{FF2B5EF4-FFF2-40B4-BE49-F238E27FC236}">
                  <a16:creationId xmlns:a16="http://schemas.microsoft.com/office/drawing/2014/main" id="{63C196AF-4D4C-4362-BDBF-EC89D3AF7E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6">
              <a:extLst>
                <a:ext uri="{FF2B5EF4-FFF2-40B4-BE49-F238E27FC236}">
                  <a16:creationId xmlns:a16="http://schemas.microsoft.com/office/drawing/2014/main" id="{ACA5D87D-1923-4B8B-9B95-C833F20B3F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6">
              <a:extLst>
                <a:ext uri="{FF2B5EF4-FFF2-40B4-BE49-F238E27FC236}">
                  <a16:creationId xmlns:a16="http://schemas.microsoft.com/office/drawing/2014/main" id="{5168EF6E-C030-46F7-940B-B2259B19D5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6">
              <a:extLst>
                <a:ext uri="{FF2B5EF4-FFF2-40B4-BE49-F238E27FC236}">
                  <a16:creationId xmlns:a16="http://schemas.microsoft.com/office/drawing/2014/main" id="{A141EFDE-9FF6-4BED-B3E7-F887DDD960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6">
              <a:extLst>
                <a:ext uri="{FF2B5EF4-FFF2-40B4-BE49-F238E27FC236}">
                  <a16:creationId xmlns:a16="http://schemas.microsoft.com/office/drawing/2014/main" id="{F1BD7350-6598-41F6-9255-7CC3E313887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6">
              <a:extLst>
                <a:ext uri="{FF2B5EF4-FFF2-40B4-BE49-F238E27FC236}">
                  <a16:creationId xmlns:a16="http://schemas.microsoft.com/office/drawing/2014/main" id="{22AC9D57-87D8-4EB4-9431-D6A909D9B3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6">
              <a:extLst>
                <a:ext uri="{FF2B5EF4-FFF2-40B4-BE49-F238E27FC236}">
                  <a16:creationId xmlns:a16="http://schemas.microsoft.com/office/drawing/2014/main" id="{5E5F28C9-581C-4582-AFD5-64DAF5C058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A3946BBE-EEEB-45AB-8953-28E740687D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6">
              <a:extLst>
                <a:ext uri="{FF2B5EF4-FFF2-40B4-BE49-F238E27FC236}">
                  <a16:creationId xmlns:a16="http://schemas.microsoft.com/office/drawing/2014/main" id="{6CBC4E02-AAC1-4F30-A6A1-640557D976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6">
              <a:extLst>
                <a:ext uri="{FF2B5EF4-FFF2-40B4-BE49-F238E27FC236}">
                  <a16:creationId xmlns:a16="http://schemas.microsoft.com/office/drawing/2014/main" id="{B048D2CD-AC09-4285-A6D5-6EA03B3903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6">
              <a:extLst>
                <a:ext uri="{FF2B5EF4-FFF2-40B4-BE49-F238E27FC236}">
                  <a16:creationId xmlns:a16="http://schemas.microsoft.com/office/drawing/2014/main" id="{15EF59CC-EAE4-472E-9711-C258CA6562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6">
              <a:extLst>
                <a:ext uri="{FF2B5EF4-FFF2-40B4-BE49-F238E27FC236}">
                  <a16:creationId xmlns:a16="http://schemas.microsoft.com/office/drawing/2014/main" id="{0C37583E-F9BD-44A9-BE2D-5885FBF11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16">
              <a:extLst>
                <a:ext uri="{FF2B5EF4-FFF2-40B4-BE49-F238E27FC236}">
                  <a16:creationId xmlns:a16="http://schemas.microsoft.com/office/drawing/2014/main" id="{C8F816AA-7759-4D40-8B9F-93CE389699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16">
              <a:extLst>
                <a:ext uri="{FF2B5EF4-FFF2-40B4-BE49-F238E27FC236}">
                  <a16:creationId xmlns:a16="http://schemas.microsoft.com/office/drawing/2014/main" id="{B65B9489-7839-490A-B77D-E0E3DFA52E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16">
              <a:extLst>
                <a:ext uri="{FF2B5EF4-FFF2-40B4-BE49-F238E27FC236}">
                  <a16:creationId xmlns:a16="http://schemas.microsoft.com/office/drawing/2014/main" id="{BECB7B9E-23EE-46B4-90EA-B68B9533FE1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16">
              <a:extLst>
                <a:ext uri="{FF2B5EF4-FFF2-40B4-BE49-F238E27FC236}">
                  <a16:creationId xmlns:a16="http://schemas.microsoft.com/office/drawing/2014/main" id="{37F81689-425B-4586-BA28-A52EA6461B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6">
              <a:extLst>
                <a:ext uri="{FF2B5EF4-FFF2-40B4-BE49-F238E27FC236}">
                  <a16:creationId xmlns:a16="http://schemas.microsoft.com/office/drawing/2014/main" id="{F4E46C55-E55C-4DB9-84CB-12BA4E8360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AutoShape 3">
              <a:extLst>
                <a:ext uri="{FF2B5EF4-FFF2-40B4-BE49-F238E27FC236}">
                  <a16:creationId xmlns:a16="http://schemas.microsoft.com/office/drawing/2014/main" id="{9F7F7C91-FA75-4191-AB66-8DE3A6C2C91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9912350" y="127000"/>
              <a:ext cx="400050" cy="4278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B79D6001-5C23-4D4D-89FC-00A862D67E58}"/>
                </a:ext>
              </a:extLst>
            </p:cNvPr>
            <p:cNvGrpSpPr/>
            <p:nvPr userDrawn="1"/>
          </p:nvGrpSpPr>
          <p:grpSpPr>
            <a:xfrm>
              <a:off x="-664463" y="1060450"/>
              <a:ext cx="2884436" cy="4051302"/>
              <a:chOff x="-831850" y="581026"/>
              <a:chExt cx="3567113" cy="5010150"/>
            </a:xfrm>
          </p:grpSpPr>
          <p:sp>
            <p:nvSpPr>
              <p:cNvPr id="272" name="Freeform 10">
                <a:extLst>
                  <a:ext uri="{FF2B5EF4-FFF2-40B4-BE49-F238E27FC236}">
                    <a16:creationId xmlns:a16="http://schemas.microsoft.com/office/drawing/2014/main" id="{93E9F37A-6F37-4C9E-8DC1-2BE2587463E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-831850" y="2471738"/>
                <a:ext cx="3567113" cy="3119438"/>
              </a:xfrm>
              <a:custGeom>
                <a:avLst/>
                <a:gdLst>
                  <a:gd name="T0" fmla="*/ 434 w 464"/>
                  <a:gd name="T1" fmla="*/ 406 h 406"/>
                  <a:gd name="T2" fmla="*/ 30 w 464"/>
                  <a:gd name="T3" fmla="*/ 406 h 406"/>
                  <a:gd name="T4" fmla="*/ 0 w 464"/>
                  <a:gd name="T5" fmla="*/ 376 h 406"/>
                  <a:gd name="T6" fmla="*/ 0 w 464"/>
                  <a:gd name="T7" fmla="*/ 30 h 406"/>
                  <a:gd name="T8" fmla="*/ 30 w 464"/>
                  <a:gd name="T9" fmla="*/ 0 h 406"/>
                  <a:gd name="T10" fmla="*/ 434 w 464"/>
                  <a:gd name="T11" fmla="*/ 0 h 406"/>
                  <a:gd name="T12" fmla="*/ 464 w 464"/>
                  <a:gd name="T13" fmla="*/ 30 h 406"/>
                  <a:gd name="T14" fmla="*/ 464 w 464"/>
                  <a:gd name="T15" fmla="*/ 376 h 406"/>
                  <a:gd name="T16" fmla="*/ 434 w 464"/>
                  <a:gd name="T17" fmla="*/ 406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4" h="406">
                    <a:moveTo>
                      <a:pt x="434" y="406"/>
                    </a:moveTo>
                    <a:cubicBezTo>
                      <a:pt x="30" y="406"/>
                      <a:pt x="30" y="406"/>
                      <a:pt x="30" y="406"/>
                    </a:cubicBezTo>
                    <a:cubicBezTo>
                      <a:pt x="13" y="406"/>
                      <a:pt x="0" y="393"/>
                      <a:pt x="0" y="376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14"/>
                      <a:pt x="13" y="0"/>
                      <a:pt x="30" y="0"/>
                    </a:cubicBezTo>
                    <a:cubicBezTo>
                      <a:pt x="434" y="0"/>
                      <a:pt x="434" y="0"/>
                      <a:pt x="434" y="0"/>
                    </a:cubicBezTo>
                    <a:cubicBezTo>
                      <a:pt x="450" y="0"/>
                      <a:pt x="464" y="14"/>
                      <a:pt x="464" y="30"/>
                    </a:cubicBezTo>
                    <a:cubicBezTo>
                      <a:pt x="464" y="376"/>
                      <a:pt x="464" y="376"/>
                      <a:pt x="464" y="376"/>
                    </a:cubicBezTo>
                    <a:cubicBezTo>
                      <a:pt x="464" y="393"/>
                      <a:pt x="450" y="406"/>
                      <a:pt x="434" y="406"/>
                    </a:cubicBezTo>
                    <a:close/>
                  </a:path>
                </a:pathLst>
              </a:custGeom>
              <a:noFill/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3" name="Freeform 11">
                <a:extLst>
                  <a:ext uri="{FF2B5EF4-FFF2-40B4-BE49-F238E27FC236}">
                    <a16:creationId xmlns:a16="http://schemas.microsoft.com/office/drawing/2014/main" id="{9622CA32-E887-4015-BE52-CE59C58A50B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90538" y="3262313"/>
                <a:ext cx="914400" cy="1590675"/>
              </a:xfrm>
              <a:custGeom>
                <a:avLst/>
                <a:gdLst>
                  <a:gd name="T0" fmla="*/ 119 w 119"/>
                  <a:gd name="T1" fmla="*/ 60 h 207"/>
                  <a:gd name="T2" fmla="*/ 60 w 119"/>
                  <a:gd name="T3" fmla="*/ 0 h 207"/>
                  <a:gd name="T4" fmla="*/ 0 w 119"/>
                  <a:gd name="T5" fmla="*/ 60 h 207"/>
                  <a:gd name="T6" fmla="*/ 30 w 119"/>
                  <a:gd name="T7" fmla="*/ 112 h 207"/>
                  <a:gd name="T8" fmla="*/ 11 w 119"/>
                  <a:gd name="T9" fmla="*/ 207 h 207"/>
                  <a:gd name="T10" fmla="*/ 108 w 119"/>
                  <a:gd name="T11" fmla="*/ 207 h 207"/>
                  <a:gd name="T12" fmla="*/ 89 w 119"/>
                  <a:gd name="T13" fmla="*/ 112 h 207"/>
                  <a:gd name="T14" fmla="*/ 119 w 119"/>
                  <a:gd name="T15" fmla="*/ 6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9" h="207">
                    <a:moveTo>
                      <a:pt x="119" y="60"/>
                    </a:moveTo>
                    <a:cubicBezTo>
                      <a:pt x="119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82"/>
                      <a:pt x="12" y="102"/>
                      <a:pt x="30" y="112"/>
                    </a:cubicBezTo>
                    <a:cubicBezTo>
                      <a:pt x="11" y="207"/>
                      <a:pt x="11" y="207"/>
                      <a:pt x="11" y="207"/>
                    </a:cubicBezTo>
                    <a:cubicBezTo>
                      <a:pt x="108" y="207"/>
                      <a:pt x="108" y="207"/>
                      <a:pt x="108" y="207"/>
                    </a:cubicBezTo>
                    <a:cubicBezTo>
                      <a:pt x="89" y="112"/>
                      <a:pt x="89" y="112"/>
                      <a:pt x="89" y="112"/>
                    </a:cubicBezTo>
                    <a:cubicBezTo>
                      <a:pt x="107" y="102"/>
                      <a:pt x="119" y="82"/>
                      <a:pt x="119" y="60"/>
                    </a:cubicBezTo>
                    <a:close/>
                  </a:path>
                </a:pathLst>
              </a:custGeom>
              <a:solidFill>
                <a:srgbClr val="920000"/>
              </a:solidFill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4" name="Freeform 12">
                <a:extLst>
                  <a:ext uri="{FF2B5EF4-FFF2-40B4-BE49-F238E27FC236}">
                    <a16:creationId xmlns:a16="http://schemas.microsoft.com/office/drawing/2014/main" id="{15857072-129D-4B83-AEDA-E98AD3A5AE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-239713" y="581026"/>
                <a:ext cx="2382838" cy="1958975"/>
              </a:xfrm>
              <a:custGeom>
                <a:avLst/>
                <a:gdLst>
                  <a:gd name="T0" fmla="*/ 0 w 310"/>
                  <a:gd name="T1" fmla="*/ 253 h 255"/>
                  <a:gd name="T2" fmla="*/ 0 w 310"/>
                  <a:gd name="T3" fmla="*/ 155 h 255"/>
                  <a:gd name="T4" fmla="*/ 155 w 310"/>
                  <a:gd name="T5" fmla="*/ 0 h 255"/>
                  <a:gd name="T6" fmla="*/ 310 w 310"/>
                  <a:gd name="T7" fmla="*/ 155 h 255"/>
                  <a:gd name="T8" fmla="*/ 310 w 310"/>
                  <a:gd name="T9" fmla="*/ 255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0" h="255">
                    <a:moveTo>
                      <a:pt x="0" y="253"/>
                    </a:moveTo>
                    <a:cubicBezTo>
                      <a:pt x="0" y="155"/>
                      <a:pt x="0" y="155"/>
                      <a:pt x="0" y="155"/>
                    </a:cubicBezTo>
                    <a:cubicBezTo>
                      <a:pt x="0" y="69"/>
                      <a:pt x="69" y="0"/>
                      <a:pt x="155" y="0"/>
                    </a:cubicBezTo>
                    <a:cubicBezTo>
                      <a:pt x="240" y="0"/>
                      <a:pt x="310" y="69"/>
                      <a:pt x="310" y="155"/>
                    </a:cubicBezTo>
                    <a:cubicBezTo>
                      <a:pt x="310" y="255"/>
                      <a:pt x="310" y="255"/>
                      <a:pt x="310" y="255"/>
                    </a:cubicBezTo>
                  </a:path>
                </a:pathLst>
              </a:custGeom>
              <a:noFill/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395FD607-A9EB-4369-8C8B-71A1A9564207}"/>
                </a:ext>
              </a:extLst>
            </p:cNvPr>
            <p:cNvSpPr/>
            <p:nvPr userDrawn="1"/>
          </p:nvSpPr>
          <p:spPr>
            <a:xfrm>
              <a:off x="-1327308" y="-152400"/>
              <a:ext cx="1325690" cy="6527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5CCAC69A-2B74-4981-825D-C3244AD95072}"/>
                </a:ext>
              </a:extLst>
            </p:cNvPr>
            <p:cNvSpPr/>
            <p:nvPr userDrawn="1"/>
          </p:nvSpPr>
          <p:spPr>
            <a:xfrm>
              <a:off x="10973671" y="-152400"/>
              <a:ext cx="1325690" cy="6527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660DB5A1-D3C7-4B82-A883-81AAAD318502}"/>
                </a:ext>
              </a:extLst>
            </p:cNvPr>
            <p:cNvSpPr/>
            <p:nvPr userDrawn="1"/>
          </p:nvSpPr>
          <p:spPr>
            <a:xfrm rot="16200000">
              <a:off x="5129275" y="-5934192"/>
              <a:ext cx="405411" cy="114640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02F05F0F-A34E-4FE9-AFF6-B23AF6C59A1F}"/>
                </a:ext>
              </a:extLst>
            </p:cNvPr>
            <p:cNvSpPr/>
            <p:nvPr userDrawn="1"/>
          </p:nvSpPr>
          <p:spPr>
            <a:xfrm rot="16200000">
              <a:off x="5129270" y="643723"/>
              <a:ext cx="405411" cy="114640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0120" y="6278881"/>
            <a:ext cx="12435840" cy="984885"/>
          </a:xfrm>
        </p:spPr>
        <p:txBody>
          <a:bodyPr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70120" y="7269481"/>
            <a:ext cx="12435840" cy="875772"/>
          </a:xfrm>
        </p:spPr>
        <p:txBody>
          <a:bodyPr/>
          <a:lstStyle>
            <a:lvl1pPr marL="0" indent="0" algn="l">
              <a:buFontTx/>
              <a:buNone/>
              <a:defRPr sz="4000" b="0"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67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7112A4-5D5B-4EFA-A84C-A0A181665097}"/>
              </a:ext>
            </a:extLst>
          </p:cNvPr>
          <p:cNvSpPr/>
          <p:nvPr userDrawn="1"/>
        </p:nvSpPr>
        <p:spPr>
          <a:xfrm>
            <a:off x="16433210" y="9536605"/>
            <a:ext cx="1677580" cy="5288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35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8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15789"/>
            <a:ext cx="16626840" cy="892552"/>
          </a:xfrm>
        </p:spPr>
        <p:txBody>
          <a:bodyPr anchor="ctr"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074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n object&#10;&#10;Description automatically generated">
            <a:extLst>
              <a:ext uri="{FF2B5EF4-FFF2-40B4-BE49-F238E27FC236}">
                <a16:creationId xmlns:a16="http://schemas.microsoft.com/office/drawing/2014/main" id="{DB5BC97F-BE1C-4CC1-A0F8-EF37ABD2FD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972" t="57574" r="35602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1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accent4"/>
                </a:solidFill>
              </a:defRPr>
            </a:lvl1pPr>
            <a:lvl2pPr marL="952519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33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370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ICON_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383654" indent="-383654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400">
                <a:solidFill>
                  <a:schemeClr val="accent4"/>
                </a:solidFill>
              </a:defRPr>
            </a:lvl1pPr>
            <a:lvl2pPr marL="1333527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000">
                <a:solidFill>
                  <a:schemeClr val="accent4"/>
                </a:solidFill>
              </a:defRPr>
            </a:lvl2pPr>
            <a:lvl3pPr marL="2098189" indent="-283111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600">
                <a:solidFill>
                  <a:schemeClr val="accent4"/>
                </a:solidFill>
                <a:latin typeface="Trebuchet MS" panose="020B0603020202020204" pitchFamily="34" charset="0"/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056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_BULLET_ICON_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 cap="none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383654" indent="-383654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400">
                <a:solidFill>
                  <a:schemeClr val="accent4"/>
                </a:solidFill>
              </a:defRPr>
            </a:lvl1pPr>
            <a:lvl2pPr marL="1333527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000">
                <a:solidFill>
                  <a:schemeClr val="accent4"/>
                </a:solidFill>
              </a:defRPr>
            </a:lvl2pPr>
            <a:lvl3pPr marL="2098189" indent="-283111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600">
                <a:solidFill>
                  <a:schemeClr val="accent4"/>
                </a:solidFill>
                <a:latin typeface="Trebuchet MS" panose="020B0603020202020204" pitchFamily="34" charset="0"/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1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accent4"/>
                </a:solidFill>
              </a:defRPr>
            </a:lvl1pPr>
            <a:lvl2pPr marL="952519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280472" y="9613267"/>
            <a:ext cx="4604777" cy="41357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b"/>
          <a:lstStyle/>
          <a:p>
            <a:pPr marL="0" marR="0" lvl="0" indent="0" algn="l" defTabSz="76201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kern="0">
                <a:solidFill>
                  <a:schemeClr val="bg1"/>
                </a:solidFill>
                <a:latin typeface="Trebuchet MS"/>
              </a:rPr>
              <a:t>NVIDIA CONFIDENTIAL. DO NOT DISTRIBUTE.</a:t>
            </a:r>
          </a:p>
        </p:txBody>
      </p:sp>
    </p:spTree>
    <p:extLst>
      <p:ext uri="{BB962C8B-B14F-4D97-AF65-F5344CB8AC3E}">
        <p14:creationId xmlns:p14="http://schemas.microsoft.com/office/powerpoint/2010/main" val="369192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- NO LOGO &amp; PAGE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440" y="3505059"/>
            <a:ext cx="16581120" cy="6156263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accent4"/>
                </a:solidFill>
              </a:defRPr>
            </a:lvl1pPr>
            <a:lvl2pPr marL="952519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8D8CF8-E6F1-4C71-A0F0-EB56510727F2}"/>
              </a:ext>
            </a:extLst>
          </p:cNvPr>
          <p:cNvSpPr/>
          <p:nvPr userDrawn="1"/>
        </p:nvSpPr>
        <p:spPr>
          <a:xfrm>
            <a:off x="16446823" y="9716467"/>
            <a:ext cx="1841178" cy="5705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26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87" y="2997651"/>
            <a:ext cx="7007337" cy="1031052"/>
          </a:xfrm>
        </p:spPr>
        <p:txBody>
          <a:bodyPr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5386" y="5119299"/>
            <a:ext cx="6988068" cy="4195148"/>
          </a:xfrm>
        </p:spPr>
        <p:txBody>
          <a:bodyPr/>
          <a:lstStyle>
            <a:lvl1pPr marL="0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1pPr>
            <a:lvl2pPr marL="952519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2pPr>
            <a:lvl3pPr marL="1815078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65387" y="3913996"/>
            <a:ext cx="7007337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6060020" y="9499859"/>
            <a:ext cx="2227980" cy="787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66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_Content with Photo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5387" y="2997651"/>
            <a:ext cx="7007337" cy="1031052"/>
          </a:xfrm>
        </p:spPr>
        <p:txBody>
          <a:bodyPr/>
          <a:lstStyle>
            <a:lvl1pPr algn="l">
              <a:defRPr sz="4800" cap="none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5386" y="5119299"/>
            <a:ext cx="6988068" cy="4195148"/>
          </a:xfrm>
        </p:spPr>
        <p:txBody>
          <a:bodyPr/>
          <a:lstStyle>
            <a:lvl1pPr marL="0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1pPr>
            <a:lvl2pPr marL="952519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2pPr>
            <a:lvl3pPr marL="1815078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65387" y="3913996"/>
            <a:ext cx="7007337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6060020" y="9499859"/>
            <a:ext cx="2227980" cy="787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18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0" y="2997651"/>
            <a:ext cx="9067800" cy="1031052"/>
          </a:xfrm>
        </p:spPr>
        <p:txBody>
          <a:bodyPr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05800" y="4861561"/>
            <a:ext cx="9052560" cy="4195148"/>
          </a:xfrm>
        </p:spPr>
        <p:txBody>
          <a:bodyPr/>
          <a:lstStyle>
            <a:lvl1pPr marL="0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1pPr>
            <a:lvl2pPr marL="952519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2pPr>
            <a:lvl3pPr marL="1815078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0" y="3947161"/>
            <a:ext cx="9067800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6060020" y="9499859"/>
            <a:ext cx="2227980" cy="787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0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32906" y="868681"/>
            <a:ext cx="16622192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2337" y="3337280"/>
            <a:ext cx="16581552" cy="6223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6248609" y="9792797"/>
            <a:ext cx="535045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r"/>
            <a:fld id="{9EF62655-870B-4C06-BC3D-C67D37BAE36D}" type="slidenum">
              <a:rPr lang="en-US" sz="1200" kern="1200" smtClean="0">
                <a:solidFill>
                  <a:schemeClr val="accent5"/>
                </a:solidFill>
                <a:latin typeface="Trebuchet MS" panose="020B0603020202020204" pitchFamily="34" charset="0"/>
                <a:ea typeface="MS PGothic" pitchFamily="34" charset="-128"/>
                <a:cs typeface="+mn-cs"/>
              </a:rPr>
              <a:pPr algn="r"/>
              <a:t>‹#›</a:t>
            </a:fld>
            <a:r>
              <a:rPr lang="en-US" sz="1200" cap="none" baseline="0">
                <a:solidFill>
                  <a:schemeClr val="accent5"/>
                </a:solidFill>
                <a:latin typeface="Trebuchet MS" panose="020B0603020202020204" pitchFamily="34" charset="0"/>
              </a:rPr>
              <a:t> </a:t>
            </a:r>
            <a:endParaRPr lang="en-US" sz="1200" cap="none">
              <a:solidFill>
                <a:schemeClr val="accent5"/>
              </a:solidFill>
              <a:latin typeface="Trebuchet MS" panose="020B0603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A97EF6C-CD1B-46EA-95AA-C34DEE8C7153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7147149" y="9691227"/>
            <a:ext cx="793145" cy="39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69072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985" r:id="rId1"/>
    <p:sldLayoutId id="2147483896" r:id="rId2"/>
    <p:sldLayoutId id="2147483981" r:id="rId3"/>
    <p:sldLayoutId id="2147483991" r:id="rId4"/>
    <p:sldLayoutId id="2147483971" r:id="rId5"/>
    <p:sldLayoutId id="2147483988" r:id="rId6"/>
    <p:sldLayoutId id="2147483969" r:id="rId7"/>
    <p:sldLayoutId id="2147483992" r:id="rId8"/>
    <p:sldLayoutId id="2147483990" r:id="rId9"/>
    <p:sldLayoutId id="2147483989" r:id="rId10"/>
    <p:sldLayoutId id="2147483919" r:id="rId11"/>
    <p:sldLayoutId id="2147483954" r:id="rId12"/>
    <p:sldLayoutId id="2147483984" r:id="rId13"/>
    <p:sldLayoutId id="2147483898" r:id="rId14"/>
    <p:sldLayoutId id="2147483926" r:id="rId15"/>
    <p:sldLayoutId id="2147483899" r:id="rId16"/>
    <p:sldLayoutId id="214748390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000" b="0" cap="all" baseline="0">
          <a:solidFill>
            <a:schemeClr val="bg1"/>
          </a:solidFill>
          <a:latin typeface="Trebuchet MS" panose="020B0603020202020204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5pPr>
      <a:lvl6pPr marL="762015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6pPr>
      <a:lvl7pPr marL="1524030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7pPr>
      <a:lvl8pPr marL="2286046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8pPr>
      <a:lvl9pPr marL="3048061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9pPr>
    </p:titleStyle>
    <p:bodyStyle>
      <a:lvl1pPr marL="0" indent="0" algn="l" rtl="0" eaLnBrk="1" fontAlgn="base" hangingPunct="1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2400" b="0">
          <a:solidFill>
            <a:schemeClr val="accent4"/>
          </a:solidFill>
          <a:latin typeface="Trebuchet MS" pitchFamily="34" charset="0"/>
          <a:ea typeface="+mn-ea"/>
          <a:cs typeface="+mn-cs"/>
        </a:defRPr>
      </a:lvl1pPr>
      <a:lvl2pPr marL="952519" indent="0" algn="l" rtl="0" eaLnBrk="1" fontAlgn="base" hangingPunct="1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2000" b="0">
          <a:solidFill>
            <a:schemeClr val="accent4"/>
          </a:solidFill>
          <a:latin typeface="Trebuchet MS" pitchFamily="34" charset="0"/>
        </a:defRPr>
      </a:lvl2pPr>
      <a:lvl3pPr marL="1815078" indent="0" algn="l" rtl="0" eaLnBrk="1" fontAlgn="base" hangingPunct="1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1833" b="0">
          <a:solidFill>
            <a:schemeClr val="accent4"/>
          </a:solidFill>
          <a:latin typeface="Trebuchet MS" pitchFamily="34" charset="0"/>
        </a:defRPr>
      </a:lvl3pPr>
      <a:lvl4pPr marL="2958101" indent="-381008" algn="l" rtl="0" eaLnBrk="1" fontAlgn="base" hangingPunct="1">
        <a:spcBef>
          <a:spcPct val="20000"/>
        </a:spcBef>
        <a:spcAft>
          <a:spcPct val="0"/>
        </a:spcAft>
        <a:buChar char="–"/>
        <a:defRPr sz="3333">
          <a:solidFill>
            <a:schemeClr val="bg1"/>
          </a:solidFill>
          <a:latin typeface="+mn-lt"/>
        </a:defRPr>
      </a:lvl4pPr>
      <a:lvl5pPr marL="3529612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5pPr>
      <a:lvl6pPr marL="4291627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6pPr>
      <a:lvl7pPr marL="5053643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7pPr>
      <a:lvl8pPr marL="5815658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8pPr>
      <a:lvl9pPr marL="6577673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62015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30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286046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48061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10076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572091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334107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096122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vidia.com/en-us/on-demand/session/gtcspring21-s3215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vidia.com/en-us/on-demand/session/gtcfall20-a21231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rive.google.com/file/d/1bfgm87MMNmAuFA3pdLBSzY6BnYeogSE_/view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lhub.earth/" TargetMode="External"/><Relationship Id="rId2" Type="http://schemas.openxmlformats.org/officeDocument/2006/relationships/hyperlink" Target="https://www.radiant.earth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DSL-UL/sat_cnn" TargetMode="External"/><Relationship Id="rId2" Type="http://schemas.openxmlformats.org/officeDocument/2006/relationships/hyperlink" Target="https://www.sciencedirect.com/science/article/pii/S019897152200046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hyperlink" Target="https://dataverse.harvard.edu/dataverse/sat_cn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RESOURCES</a:t>
            </a:r>
          </a:p>
        </p:txBody>
      </p:sp>
    </p:spTree>
    <p:extLst>
      <p:ext uri="{BB962C8B-B14F-4D97-AF65-F5344CB8AC3E}">
        <p14:creationId xmlns:p14="http://schemas.microsoft.com/office/powerpoint/2010/main" val="1366205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E0D24-D752-4693-BF95-3165D3466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Accelerating Geospatial remote sensing workflows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9BA93EA-04D9-40A0-937D-110E63FE8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7412" y="2826493"/>
            <a:ext cx="11933176" cy="672898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9B388-22EE-49DC-8AEE-EC42C66963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GTC Session Recorded </a:t>
            </a:r>
            <a:r>
              <a:rPr lang="en-US" dirty="0">
                <a:hlinkClick r:id="rId3"/>
              </a:rPr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3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232D42-47EF-4EE2-9BE8-0A995FD2C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411" y="2856896"/>
            <a:ext cx="11933175" cy="6708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4E0D24-D752-4693-BF95-3165D3466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80" y="1316918"/>
            <a:ext cx="16626840" cy="984885"/>
          </a:xfrm>
        </p:spPr>
        <p:txBody>
          <a:bodyPr/>
          <a:lstStyle/>
          <a:p>
            <a:r>
              <a:rPr lang="en-US" dirty="0"/>
              <a:t>Accelerating insights from geospatial data using </a:t>
            </a:r>
            <a:r>
              <a:rPr lang="en-US" dirty="0" err="1"/>
              <a:t>gpus</a:t>
            </a:r>
            <a:r>
              <a:rPr lang="en-US" dirty="0"/>
              <a:t> and rapids, and its application to public section use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9B388-22EE-49DC-8AEE-EC42C66963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0580" y="2261798"/>
            <a:ext cx="16626840" cy="875772"/>
          </a:xfrm>
        </p:spPr>
        <p:txBody>
          <a:bodyPr/>
          <a:lstStyle/>
          <a:p>
            <a:r>
              <a:rPr lang="en-US" dirty="0"/>
              <a:t>GTC Session Recorded </a:t>
            </a:r>
            <a:r>
              <a:rPr lang="en-US" dirty="0">
                <a:hlinkClick r:id="rId3"/>
              </a:rPr>
              <a:t>Here</a:t>
            </a:r>
            <a:r>
              <a:rPr lang="en-US" dirty="0"/>
              <a:t> and PPT Linked </a:t>
            </a:r>
            <a:r>
              <a:rPr lang="en-US" dirty="0">
                <a:hlinkClick r:id="rId4"/>
              </a:rPr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186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BDE27-619B-4D01-A3D7-80A71515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Radiant earth foundation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6FC02-3EF5-4B5F-83A9-DCCF188FF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Radiant Earth focuses on three key strategic goals: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Fostering an open source “Hub” to discover and access EO training datasets and ML models;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Cultivating a community of practice to develop standards around ML on EO and to expand the interoperability of these tools and datasets; 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Raising awareness amongst global development actors, data scientists, and geospatial professionals on the progress and innovation in the ML and EO marketplace.</a:t>
            </a:r>
          </a:p>
          <a:p>
            <a:endParaRPr lang="en-US" dirty="0"/>
          </a:p>
          <a:p>
            <a:r>
              <a:rPr lang="en-US" dirty="0"/>
              <a:t>Links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                      Main Website: </a:t>
            </a:r>
            <a:r>
              <a:rPr lang="en-US" dirty="0">
                <a:hlinkClick r:id="rId2"/>
              </a:rPr>
              <a:t>Radiant Earth Foundation – Earth Imagery for Impact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                                 Radiant </a:t>
            </a:r>
            <a:r>
              <a:rPr lang="en-US" dirty="0" err="1"/>
              <a:t>MLHub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Radiant </a:t>
            </a:r>
            <a:r>
              <a:rPr lang="en-US" dirty="0" err="1">
                <a:hlinkClick r:id="rId3"/>
              </a:rPr>
              <a:t>MLHub</a:t>
            </a:r>
            <a:r>
              <a:rPr lang="en-US" dirty="0">
                <a:hlinkClick r:id="rId3"/>
              </a:rPr>
              <a:t> — Open Geospatial ML Library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EF4E70-5766-4802-A54A-24C1658357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Focused on Applying Machine Learning for Earth Observation to Meet the Sustainable Development Goals – the World’s Most Critical Challenges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F0A6B6-73FE-4096-BBC3-C7C835AEAE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918" y="8319782"/>
            <a:ext cx="1945592" cy="5702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A4DFE0-B9F5-4541-846E-C98BBC4AF4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0918" y="9003602"/>
            <a:ext cx="2922494" cy="58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415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5ABC1-CF55-415E-B212-4FE3AFED0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environmental data science 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399A3-6DBA-4963-B87E-DC9E017DF8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Environmental Data Science is: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book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community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global collaboration</a:t>
            </a:r>
          </a:p>
          <a:p>
            <a:r>
              <a:rPr lang="en-US" dirty="0"/>
              <a:t>We target to make sense of: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environmental systems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environmental data and sensors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innovative research in Environmental Data 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open-source tools for Environmental Data Science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EBD2F-4C48-44E1-8D28-83C0B80893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Showcase and Support the Publication of Data, Research and Open-source Tools Using Data Science and AI for Monitoring and Modelling a Wide Diversity of Environmental Systems</a:t>
            </a:r>
          </a:p>
        </p:txBody>
      </p:sp>
      <p:pic>
        <p:nvPicPr>
          <p:cNvPr id="2050" name="Picture 2" descr="logo">
            <a:extLst>
              <a:ext uri="{FF2B5EF4-FFF2-40B4-BE49-F238E27FC236}">
                <a16:creationId xmlns:a16="http://schemas.microsoft.com/office/drawing/2014/main" id="{F536F400-4EFB-4D0F-AE1B-3FDAB2AD1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7177" y="4213948"/>
            <a:ext cx="8498540" cy="4780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58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04463-404A-433A-BEB8-D5B89DBF3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80" y="1711362"/>
            <a:ext cx="16626840" cy="984885"/>
          </a:xfrm>
        </p:spPr>
        <p:txBody>
          <a:bodyPr/>
          <a:lstStyle/>
          <a:p>
            <a:r>
              <a:rPr lang="en-US" dirty="0"/>
              <a:t>Estimating generalized measures of local neighborhood context from multispectral satellite images using a convolutional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D50EB-4855-43D0-814D-962082273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Paper: </a:t>
            </a:r>
            <a:r>
              <a:rPr lang="en-US" dirty="0">
                <a:hlinkClick r:id="rId2"/>
              </a:rPr>
              <a:t>Estimating generalized measures of local </a:t>
            </a:r>
            <a:r>
              <a:rPr lang="en-US" dirty="0" err="1">
                <a:hlinkClick r:id="rId2"/>
              </a:rPr>
              <a:t>neighbourhood</a:t>
            </a:r>
            <a:r>
              <a:rPr lang="en-US" dirty="0">
                <a:hlinkClick r:id="rId2"/>
              </a:rPr>
              <a:t> context from multispectral satellite images using a convolutional neural network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GitHub: </a:t>
            </a:r>
            <a:r>
              <a:rPr lang="en-US" dirty="0">
                <a:hlinkClick r:id="rId3"/>
              </a:rPr>
              <a:t>GDSL-UL/</a:t>
            </a:r>
            <a:r>
              <a:rPr lang="en-US" dirty="0" err="1">
                <a:hlinkClick r:id="rId3"/>
              </a:rPr>
              <a:t>sat_cnn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Using Data from </a:t>
            </a:r>
            <a:r>
              <a:rPr lang="en-US" dirty="0">
                <a:hlinkClick r:id="rId4"/>
              </a:rPr>
              <a:t>Harvard </a:t>
            </a:r>
            <a:r>
              <a:rPr lang="en-US" dirty="0" err="1">
                <a:hlinkClick r:id="rId4"/>
              </a:rPr>
              <a:t>Dataverse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139E55-1E47-4089-82F3-89EFFD2EBF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1026" name="Picture 2" descr="Fig. 2">
            <a:extLst>
              <a:ext uri="{FF2B5EF4-FFF2-40B4-BE49-F238E27FC236}">
                <a16:creationId xmlns:a16="http://schemas.microsoft.com/office/drawing/2014/main" id="{E0E5A545-0465-4EAB-A95E-88FBDC4CB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12" y="4361113"/>
            <a:ext cx="9645688" cy="5147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12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itle &amp; Bullet">
  <a:themeElements>
    <a:clrScheme name="Custom 1">
      <a:dk1>
        <a:srgbClr val="CDCDCD"/>
      </a:dk1>
      <a:lt1>
        <a:srgbClr val="FFFFFF"/>
      </a:lt1>
      <a:dk2>
        <a:srgbClr val="000000"/>
      </a:dk2>
      <a:lt2>
        <a:srgbClr val="76B900"/>
      </a:lt2>
      <a:accent1>
        <a:srgbClr val="008564"/>
      </a:accent1>
      <a:accent2>
        <a:srgbClr val="5D1682"/>
      </a:accent2>
      <a:accent3>
        <a:srgbClr val="890C58"/>
      </a:accent3>
      <a:accent4>
        <a:srgbClr val="5E5E5E"/>
      </a:accent4>
      <a:accent5>
        <a:srgbClr val="8C8C8C"/>
      </a:accent5>
      <a:accent6>
        <a:srgbClr val="0071C5"/>
      </a:accent6>
      <a:hlink>
        <a:srgbClr val="76B900"/>
      </a:hlink>
      <a:folHlink>
        <a:srgbClr val="76B900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6350">
          <a:noFill/>
        </a:ln>
      </a:spPr>
      <a:bodyPr wrap="none" rtlCol="0" anchor="ctr">
        <a:spAutoFit/>
      </a:bodyPr>
      <a:lstStyle>
        <a:defPPr algn="ctr">
          <a:lnSpc>
            <a:spcPct val="90000"/>
          </a:lnSpc>
          <a:defRPr sz="1600" dirty="0" err="1" smtClean="0">
            <a:solidFill>
              <a:schemeClr val="bg1"/>
            </a:solidFill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orp_PPT_Template_LIGHT_NEW" id="{C155199A-4051-4077-9B61-8C08366C575E}" vid="{EE00D7B2-1BCD-4A56-BF5E-EA419BCB5B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145EAE5F8329F47B840B6DEBAC2F43F" ma:contentTypeVersion="9" ma:contentTypeDescription="Create a new document." ma:contentTypeScope="" ma:versionID="fcde6cb6e5b565f52a32cb032605f1f9">
  <xsd:schema xmlns:xsd="http://www.w3.org/2001/XMLSchema" xmlns:xs="http://www.w3.org/2001/XMLSchema" xmlns:p="http://schemas.microsoft.com/office/2006/metadata/properties" xmlns:ns1="http://schemas.microsoft.com/sharepoint/v3" xmlns:ns2="2a5b1eea-32a8-4673-8d38-de3226caeee3" targetNamespace="http://schemas.microsoft.com/office/2006/metadata/properties" ma:root="true" ma:fieldsID="b5af4115d1994613132868cab7bea98b" ns1:_="" ns2:_="">
    <xsd:import namespace="http://schemas.microsoft.com/sharepoint/v3"/>
    <xsd:import namespace="2a5b1eea-32a8-4673-8d38-de3226caeee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5b1eea-32a8-4673-8d38-de3226caee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F88E22E-2A4B-4FB1-9848-BF16E7DBE74B}">
  <ds:schemaRefs>
    <ds:schemaRef ds:uri="2a5b1eea-32a8-4673-8d38-de3226caee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25C9F6F-3A45-4E85-85EB-58688320BE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a5b1eea-32a8-4673-8d38-de3226caee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29B7386-0C5E-43DB-8BF1-052EEAD5F5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276</Words>
  <Application>Microsoft Office PowerPoint</Application>
  <PresentationFormat>Custom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Courier New</vt:lpstr>
      <vt:lpstr>Trebuchet MS</vt:lpstr>
      <vt:lpstr>Wingdings</vt:lpstr>
      <vt:lpstr>Title &amp; Bullet</vt:lpstr>
      <vt:lpstr>DEVELOPER RESOURCES</vt:lpstr>
      <vt:lpstr>Accelerating Geospatial remote sensing workflows</vt:lpstr>
      <vt:lpstr>Accelerating insights from geospatial data using gpus and rapids, and its application to public section use</vt:lpstr>
      <vt:lpstr>Radiant earth foundation</vt:lpstr>
      <vt:lpstr>The environmental data science book</vt:lpstr>
      <vt:lpstr>Estimating generalized measures of local neighborhood context from multispectral satellite images using a convolutional neural network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DEVELOPER RESOURCES</dc:title>
  <dc:creator>Kevin Lee (Developer Programs)</dc:creator>
  <cp:lastModifiedBy>Kevin Lee (Developer Programs)</cp:lastModifiedBy>
  <cp:revision>1</cp:revision>
  <dcterms:created xsi:type="dcterms:W3CDTF">2022-04-26T14:56:40Z</dcterms:created>
  <dcterms:modified xsi:type="dcterms:W3CDTF">2022-04-26T14:57:14Z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0x010100A145EAE5F8329F47B840B6DEBAC2F43F</vt:lpwstr>
  </property>
  <property fmtid="{D5CDD505-2E9C-101B-9397-08002B2CF9AE}" pid="3" name="MSIP_Label_6b558183-044c-4105-8d9c-cea02a2a3d86_Enabled">
    <vt:lpwstr>True</vt:lpwstr>
  </property>
  <property fmtid="{D5CDD505-2E9C-101B-9397-08002B2CF9AE}" pid="4" name="MSIP_Label_6b558183-044c-4105-8d9c-cea02a2a3d86_SiteId">
    <vt:lpwstr>43083d15-7273-40c1-b7db-39efd9ccc17a</vt:lpwstr>
  </property>
  <property fmtid="{D5CDD505-2E9C-101B-9397-08002B2CF9AE}" pid="5" name="MSIP_Label_6b558183-044c-4105-8d9c-cea02a2a3d86_Ref">
    <vt:lpwstr>https://api.informationprotection.azure.com/api/43083d15-7273-40c1-b7db-39efd9ccc17a</vt:lpwstr>
  </property>
  <property fmtid="{D5CDD505-2E9C-101B-9397-08002B2CF9AE}" pid="6" name="MSIP_Label_6b558183-044c-4105-8d9c-cea02a2a3d86_Owner">
    <vt:lpwstr>lspillman@nvidia.com</vt:lpwstr>
  </property>
  <property fmtid="{D5CDD505-2E9C-101B-9397-08002B2CF9AE}" pid="7" name="MSIP_Label_6b558183-044c-4105-8d9c-cea02a2a3d86_SetDate">
    <vt:lpwstr>2018-05-11T15:28:31.9824217-07:00</vt:lpwstr>
  </property>
  <property fmtid="{D5CDD505-2E9C-101B-9397-08002B2CF9AE}" pid="8" name="MSIP_Label_6b558183-044c-4105-8d9c-cea02a2a3d86_Name">
    <vt:lpwstr>Unrestricted</vt:lpwstr>
  </property>
  <property fmtid="{D5CDD505-2E9C-101B-9397-08002B2CF9AE}" pid="9" name="MSIP_Label_6b558183-044c-4105-8d9c-cea02a2a3d86_Application">
    <vt:lpwstr>Microsoft Azure Information Protection</vt:lpwstr>
  </property>
  <property fmtid="{D5CDD505-2E9C-101B-9397-08002B2CF9AE}" pid="10" name="MSIP_Label_6b558183-044c-4105-8d9c-cea02a2a3d86_Extended_MSFT_Method">
    <vt:lpwstr>Automatic</vt:lpwstr>
  </property>
  <property fmtid="{D5CDD505-2E9C-101B-9397-08002B2CF9AE}" pid="11" name="Sensitivity">
    <vt:lpwstr>Unrestricted</vt:lpwstr>
  </property>
</Properties>
</file>

<file path=docProps/thumbnail.jpeg>
</file>